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5"/>
  </p:notesMasterIdLst>
  <p:sldIdLst>
    <p:sldId id="256" r:id="rId5"/>
    <p:sldId id="286" r:id="rId6"/>
    <p:sldId id="257" r:id="rId7"/>
    <p:sldId id="270" r:id="rId8"/>
    <p:sldId id="276" r:id="rId9"/>
    <p:sldId id="258" r:id="rId10"/>
    <p:sldId id="272" r:id="rId11"/>
    <p:sldId id="259" r:id="rId12"/>
    <p:sldId id="275" r:id="rId13"/>
    <p:sldId id="288" r:id="rId14"/>
    <p:sldId id="284" r:id="rId15"/>
    <p:sldId id="264" r:id="rId16"/>
    <p:sldId id="287" r:id="rId17"/>
    <p:sldId id="281" r:id="rId18"/>
    <p:sldId id="269" r:id="rId19"/>
    <p:sldId id="282" r:id="rId20"/>
    <p:sldId id="273" r:id="rId21"/>
    <p:sldId id="268" r:id="rId22"/>
    <p:sldId id="289" r:id="rId23"/>
    <p:sldId id="291" r:id="rId24"/>
    <p:sldId id="279" r:id="rId25"/>
    <p:sldId id="292" r:id="rId26"/>
    <p:sldId id="278" r:id="rId27"/>
    <p:sldId id="290" r:id="rId28"/>
    <p:sldId id="267" r:id="rId29"/>
    <p:sldId id="280" r:id="rId30"/>
    <p:sldId id="263" r:id="rId31"/>
    <p:sldId id="262" r:id="rId32"/>
    <p:sldId id="283" r:id="rId33"/>
    <p:sldId id="293" r:id="rId34"/>
  </p:sldIdLst>
  <p:sldSz cx="12192000" cy="6858000"/>
  <p:notesSz cx="6797675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72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27D1C0-AC29-4EDD-9BA8-67B857D91BFF}" v="331" dt="2025-07-07T12:23:14.7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3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oot, Marieke de" userId="69871b61-d4a1-47a0-95ad-fae3a2e3e046" providerId="ADAL" clId="{8627D1C0-AC29-4EDD-9BA8-67B857D91BFF}"/>
    <pc:docChg chg="undo custSel addSld delSld modSld sldOrd modNotesMaster">
      <pc:chgData name="Groot, Marieke de" userId="69871b61-d4a1-47a0-95ad-fae3a2e3e046" providerId="ADAL" clId="{8627D1C0-AC29-4EDD-9BA8-67B857D91BFF}" dt="2025-07-07T12:27:38.752" v="3034" actId="47"/>
      <pc:docMkLst>
        <pc:docMk/>
      </pc:docMkLst>
      <pc:sldChg chg="addSp delSp modSp mod setBg">
        <pc:chgData name="Groot, Marieke de" userId="69871b61-d4a1-47a0-95ad-fae3a2e3e046" providerId="ADAL" clId="{8627D1C0-AC29-4EDD-9BA8-67B857D91BFF}" dt="2025-06-27T11:45:46.824" v="640" actId="26606"/>
        <pc:sldMkLst>
          <pc:docMk/>
          <pc:sldMk cId="2315167752" sldId="256"/>
        </pc:sldMkLst>
        <pc:spChg chg="mod">
          <ac:chgData name="Groot, Marieke de" userId="69871b61-d4a1-47a0-95ad-fae3a2e3e046" providerId="ADAL" clId="{8627D1C0-AC29-4EDD-9BA8-67B857D91BFF}" dt="2025-06-27T11:45:10.844" v="633" actId="26606"/>
          <ac:spMkLst>
            <pc:docMk/>
            <pc:sldMk cId="2315167752" sldId="256"/>
            <ac:spMk id="2" creationId="{E3667DC2-BEF2-04B1-3686-9469691CA6DF}"/>
          </ac:spMkLst>
        </pc:spChg>
        <pc:spChg chg="mod">
          <ac:chgData name="Groot, Marieke de" userId="69871b61-d4a1-47a0-95ad-fae3a2e3e046" providerId="ADAL" clId="{8627D1C0-AC29-4EDD-9BA8-67B857D91BFF}" dt="2025-06-27T11:45:10.844" v="633" actId="26606"/>
          <ac:spMkLst>
            <pc:docMk/>
            <pc:sldMk cId="2315167752" sldId="256"/>
            <ac:spMk id="3" creationId="{EC915F3F-4642-D8C5-7603-ED89FAF3DDF2}"/>
          </ac:spMkLst>
        </pc:spChg>
        <pc:spChg chg="add">
          <ac:chgData name="Groot, Marieke de" userId="69871b61-d4a1-47a0-95ad-fae3a2e3e046" providerId="ADAL" clId="{8627D1C0-AC29-4EDD-9BA8-67B857D91BFF}" dt="2025-06-27T11:45:46.824" v="640" actId="26606"/>
          <ac:spMkLst>
            <pc:docMk/>
            <pc:sldMk cId="2315167752" sldId="256"/>
            <ac:spMk id="1043" creationId="{D1BA7680-B1FB-4B6B-2155-45DD5D6C4CF8}"/>
          </ac:spMkLst>
        </pc:spChg>
        <pc:spChg chg="add">
          <ac:chgData name="Groot, Marieke de" userId="69871b61-d4a1-47a0-95ad-fae3a2e3e046" providerId="ADAL" clId="{8627D1C0-AC29-4EDD-9BA8-67B857D91BFF}" dt="2025-06-27T11:45:46.824" v="640" actId="26606"/>
          <ac:spMkLst>
            <pc:docMk/>
            <pc:sldMk cId="2315167752" sldId="256"/>
            <ac:spMk id="1045" creationId="{A9CCD9CD-49AE-3D3E-923B-81ECD3FBF75F}"/>
          </ac:spMkLst>
        </pc:spChg>
        <pc:picChg chg="add mod ord">
          <ac:chgData name="Groot, Marieke de" userId="69871b61-d4a1-47a0-95ad-fae3a2e3e046" providerId="ADAL" clId="{8627D1C0-AC29-4EDD-9BA8-67B857D91BFF}" dt="2025-06-27T11:45:46.824" v="640" actId="26606"/>
          <ac:picMkLst>
            <pc:docMk/>
            <pc:sldMk cId="2315167752" sldId="256"/>
            <ac:picMk id="7" creationId="{DCC750AF-922C-633B-9D8A-3D5D18BD7A36}"/>
          </ac:picMkLst>
        </pc:picChg>
      </pc:sldChg>
      <pc:sldChg chg="ord">
        <pc:chgData name="Groot, Marieke de" userId="69871b61-d4a1-47a0-95ad-fae3a2e3e046" providerId="ADAL" clId="{8627D1C0-AC29-4EDD-9BA8-67B857D91BFF}" dt="2025-06-23T13:03:41.952" v="34"/>
        <pc:sldMkLst>
          <pc:docMk/>
          <pc:sldMk cId="3959616513" sldId="257"/>
        </pc:sldMkLst>
      </pc:sldChg>
      <pc:sldChg chg="addSp modSp mod ord setBg">
        <pc:chgData name="Groot, Marieke de" userId="69871b61-d4a1-47a0-95ad-fae3a2e3e046" providerId="ADAL" clId="{8627D1C0-AC29-4EDD-9BA8-67B857D91BFF}" dt="2025-06-30T11:23:57.832" v="1228"/>
        <pc:sldMkLst>
          <pc:docMk/>
          <pc:sldMk cId="4019781274" sldId="258"/>
        </pc:sldMkLst>
        <pc:spChg chg="add">
          <ac:chgData name="Groot, Marieke de" userId="69871b61-d4a1-47a0-95ad-fae3a2e3e046" providerId="ADAL" clId="{8627D1C0-AC29-4EDD-9BA8-67B857D91BFF}" dt="2025-06-23T13:12:49.346" v="53" actId="26606"/>
          <ac:spMkLst>
            <pc:docMk/>
            <pc:sldMk cId="4019781274" sldId="258"/>
            <ac:spMk id="1031" creationId="{42A4FC2C-047E-45A5-965D-8E1E3BF09BC6}"/>
          </ac:spMkLst>
        </pc:spChg>
        <pc:picChg chg="mod">
          <ac:chgData name="Groot, Marieke de" userId="69871b61-d4a1-47a0-95ad-fae3a2e3e046" providerId="ADAL" clId="{8627D1C0-AC29-4EDD-9BA8-67B857D91BFF}" dt="2025-06-23T13:12:49.346" v="53" actId="26606"/>
          <ac:picMkLst>
            <pc:docMk/>
            <pc:sldMk cId="4019781274" sldId="258"/>
            <ac:picMk id="1026" creationId="{903E379B-27E8-E67E-901F-B119290B2ED4}"/>
          </ac:picMkLst>
        </pc:picChg>
      </pc:sldChg>
      <pc:sldChg chg="addSp delSp modSp mod ord setBg modNotesTx">
        <pc:chgData name="Groot, Marieke de" userId="69871b61-d4a1-47a0-95ad-fae3a2e3e046" providerId="ADAL" clId="{8627D1C0-AC29-4EDD-9BA8-67B857D91BFF}" dt="2025-07-02T10:06:54.577" v="2738" actId="20577"/>
        <pc:sldMkLst>
          <pc:docMk/>
          <pc:sldMk cId="495512987" sldId="259"/>
        </pc:sldMkLst>
        <pc:spChg chg="mod">
          <ac:chgData name="Groot, Marieke de" userId="69871b61-d4a1-47a0-95ad-fae3a2e3e046" providerId="ADAL" clId="{8627D1C0-AC29-4EDD-9BA8-67B857D91BFF}" dt="2025-06-27T10:44:02.682" v="286" actId="1076"/>
          <ac:spMkLst>
            <pc:docMk/>
            <pc:sldMk cId="495512987" sldId="259"/>
            <ac:spMk id="2" creationId="{DAA70DC7-4969-C44B-EA74-EAF2AEE85DD1}"/>
          </ac:spMkLst>
        </pc:spChg>
        <pc:spChg chg="add mod">
          <ac:chgData name="Groot, Marieke de" userId="69871b61-d4a1-47a0-95ad-fae3a2e3e046" providerId="ADAL" clId="{8627D1C0-AC29-4EDD-9BA8-67B857D91BFF}" dt="2025-06-30T11:49:05.955" v="1446" actId="5793"/>
          <ac:spMkLst>
            <pc:docMk/>
            <pc:sldMk cId="495512987" sldId="259"/>
            <ac:spMk id="4" creationId="{0C1D8C73-A3AF-CACC-C1B2-A9D13F3170F0}"/>
          </ac:spMkLst>
        </pc:spChg>
        <pc:spChg chg="add">
          <ac:chgData name="Groot, Marieke de" userId="69871b61-d4a1-47a0-95ad-fae3a2e3e046" providerId="ADAL" clId="{8627D1C0-AC29-4EDD-9BA8-67B857D91BFF}" dt="2025-06-27T10:42:59.618" v="215" actId="26606"/>
          <ac:spMkLst>
            <pc:docMk/>
            <pc:sldMk cId="495512987" sldId="259"/>
            <ac:spMk id="12" creationId="{BA2AFC67-0973-EC0D-F14E-710D701B20BD}"/>
          </ac:spMkLst>
        </pc:spChg>
        <pc:picChg chg="add mod">
          <ac:chgData name="Groot, Marieke de" userId="69871b61-d4a1-47a0-95ad-fae3a2e3e046" providerId="ADAL" clId="{8627D1C0-AC29-4EDD-9BA8-67B857D91BFF}" dt="2025-06-27T10:42:59.618" v="215" actId="26606"/>
          <ac:picMkLst>
            <pc:docMk/>
            <pc:sldMk cId="495512987" sldId="259"/>
            <ac:picMk id="5" creationId="{6623F14B-F51B-AFB6-8FAE-5BAE556DE412}"/>
          </ac:picMkLst>
        </pc:picChg>
      </pc:sldChg>
      <pc:sldChg chg="del ord">
        <pc:chgData name="Groot, Marieke de" userId="69871b61-d4a1-47a0-95ad-fae3a2e3e046" providerId="ADAL" clId="{8627D1C0-AC29-4EDD-9BA8-67B857D91BFF}" dt="2025-06-27T10:56:49.557" v="618" actId="47"/>
        <pc:sldMkLst>
          <pc:docMk/>
          <pc:sldMk cId="2558848958" sldId="260"/>
        </pc:sldMkLst>
      </pc:sldChg>
      <pc:sldChg chg="del">
        <pc:chgData name="Groot, Marieke de" userId="69871b61-d4a1-47a0-95ad-fae3a2e3e046" providerId="ADAL" clId="{8627D1C0-AC29-4EDD-9BA8-67B857D91BFF}" dt="2025-06-27T10:39:21.426" v="205" actId="47"/>
        <pc:sldMkLst>
          <pc:docMk/>
          <pc:sldMk cId="1355544610" sldId="261"/>
        </pc:sldMkLst>
      </pc:sldChg>
      <pc:sldChg chg="addSp delSp modSp mod setBg">
        <pc:chgData name="Groot, Marieke de" userId="69871b61-d4a1-47a0-95ad-fae3a2e3e046" providerId="ADAL" clId="{8627D1C0-AC29-4EDD-9BA8-67B857D91BFF}" dt="2025-06-30T11:46:37.094" v="1433" actId="27636"/>
        <pc:sldMkLst>
          <pc:docMk/>
          <pc:sldMk cId="2000536964" sldId="262"/>
        </pc:sldMkLst>
        <pc:spChg chg="mod">
          <ac:chgData name="Groot, Marieke de" userId="69871b61-d4a1-47a0-95ad-fae3a2e3e046" providerId="ADAL" clId="{8627D1C0-AC29-4EDD-9BA8-67B857D91BFF}" dt="2025-06-30T11:46:37.094" v="1433" actId="27636"/>
          <ac:spMkLst>
            <pc:docMk/>
            <pc:sldMk cId="2000536964" sldId="262"/>
            <ac:spMk id="2" creationId="{DF85B216-D283-3A46-355C-81804D28AD5A}"/>
          </ac:spMkLst>
        </pc:spChg>
        <pc:spChg chg="add">
          <ac:chgData name="Groot, Marieke de" userId="69871b61-d4a1-47a0-95ad-fae3a2e3e046" providerId="ADAL" clId="{8627D1C0-AC29-4EDD-9BA8-67B857D91BFF}" dt="2025-06-27T12:12:33.257" v="980" actId="26606"/>
          <ac:spMkLst>
            <pc:docMk/>
            <pc:sldMk cId="2000536964" sldId="262"/>
            <ac:spMk id="14" creationId="{353CF00F-82D0-0DBA-75D5-1D01B4526C68}"/>
          </ac:spMkLst>
        </pc:spChg>
        <pc:graphicFrameChg chg="add mod modGraphic">
          <ac:chgData name="Groot, Marieke de" userId="69871b61-d4a1-47a0-95ad-fae3a2e3e046" providerId="ADAL" clId="{8627D1C0-AC29-4EDD-9BA8-67B857D91BFF}" dt="2025-06-30T11:46:25.918" v="1431" actId="20577"/>
          <ac:graphicFrameMkLst>
            <pc:docMk/>
            <pc:sldMk cId="2000536964" sldId="262"/>
            <ac:graphicFrameMk id="5" creationId="{8FC97C56-5CD1-1ACE-891A-5C8131C05869}"/>
          </ac:graphicFrameMkLst>
        </pc:graphicFrameChg>
      </pc:sldChg>
      <pc:sldChg chg="modSp mod">
        <pc:chgData name="Groot, Marieke de" userId="69871b61-d4a1-47a0-95ad-fae3a2e3e046" providerId="ADAL" clId="{8627D1C0-AC29-4EDD-9BA8-67B857D91BFF}" dt="2025-07-02T09:49:31.258" v="2735" actId="20577"/>
        <pc:sldMkLst>
          <pc:docMk/>
          <pc:sldMk cId="86057500" sldId="263"/>
        </pc:sldMkLst>
        <pc:spChg chg="mod">
          <ac:chgData name="Groot, Marieke de" userId="69871b61-d4a1-47a0-95ad-fae3a2e3e046" providerId="ADAL" clId="{8627D1C0-AC29-4EDD-9BA8-67B857D91BFF}" dt="2025-07-02T09:49:15.078" v="2728" actId="20577"/>
          <ac:spMkLst>
            <pc:docMk/>
            <pc:sldMk cId="86057500" sldId="263"/>
            <ac:spMk id="2" creationId="{DF85B216-D283-3A46-355C-81804D28AD5A}"/>
          </ac:spMkLst>
        </pc:spChg>
        <pc:spChg chg="mod">
          <ac:chgData name="Groot, Marieke de" userId="69871b61-d4a1-47a0-95ad-fae3a2e3e046" providerId="ADAL" clId="{8627D1C0-AC29-4EDD-9BA8-67B857D91BFF}" dt="2025-07-02T09:49:31.258" v="2735" actId="20577"/>
          <ac:spMkLst>
            <pc:docMk/>
            <pc:sldMk cId="86057500" sldId="263"/>
            <ac:spMk id="3" creationId="{F3F0241F-D584-ECF8-F7D2-1D415F1F55AD}"/>
          </ac:spMkLst>
        </pc:spChg>
      </pc:sldChg>
      <pc:sldChg chg="addSp delSp modSp mod ord setBg">
        <pc:chgData name="Groot, Marieke de" userId="69871b61-d4a1-47a0-95ad-fae3a2e3e046" providerId="ADAL" clId="{8627D1C0-AC29-4EDD-9BA8-67B857D91BFF}" dt="2025-06-27T12:17:30.493" v="1056" actId="26606"/>
        <pc:sldMkLst>
          <pc:docMk/>
          <pc:sldMk cId="2596873135" sldId="264"/>
        </pc:sldMkLst>
        <pc:spChg chg="add">
          <ac:chgData name="Groot, Marieke de" userId="69871b61-d4a1-47a0-95ad-fae3a2e3e046" providerId="ADAL" clId="{8627D1C0-AC29-4EDD-9BA8-67B857D91BFF}" dt="2025-06-27T12:17:30.493" v="1056" actId="26606"/>
          <ac:spMkLst>
            <pc:docMk/>
            <pc:sldMk cId="2596873135" sldId="264"/>
            <ac:spMk id="10" creationId="{42A4FC2C-047E-45A5-965D-8E1E3BF09BC6}"/>
          </ac:spMkLst>
        </pc:spChg>
        <pc:picChg chg="mod">
          <ac:chgData name="Groot, Marieke de" userId="69871b61-d4a1-47a0-95ad-fae3a2e3e046" providerId="ADAL" clId="{8627D1C0-AC29-4EDD-9BA8-67B857D91BFF}" dt="2025-06-27T12:17:30.493" v="1056" actId="26606"/>
          <ac:picMkLst>
            <pc:docMk/>
            <pc:sldMk cId="2596873135" sldId="264"/>
            <ac:picMk id="5" creationId="{EC4E3A0A-2EC0-20A0-635E-22F226975E9D}"/>
          </ac:picMkLst>
        </pc:picChg>
      </pc:sldChg>
      <pc:sldChg chg="addSp delSp modSp new del mod setBg">
        <pc:chgData name="Groot, Marieke de" userId="69871b61-d4a1-47a0-95ad-fae3a2e3e046" providerId="ADAL" clId="{8627D1C0-AC29-4EDD-9BA8-67B857D91BFF}" dt="2025-06-27T12:08:48.788" v="729" actId="47"/>
        <pc:sldMkLst>
          <pc:docMk/>
          <pc:sldMk cId="1968765637" sldId="265"/>
        </pc:sldMkLst>
      </pc:sldChg>
      <pc:sldChg chg="addSp delSp modSp add del mod">
        <pc:chgData name="Groot, Marieke de" userId="69871b61-d4a1-47a0-95ad-fae3a2e3e046" providerId="ADAL" clId="{8627D1C0-AC29-4EDD-9BA8-67B857D91BFF}" dt="2025-06-23T13:25:51.759" v="151" actId="47"/>
        <pc:sldMkLst>
          <pc:docMk/>
          <pc:sldMk cId="2143353559" sldId="266"/>
        </pc:sldMkLst>
      </pc:sldChg>
      <pc:sldChg chg="addSp delSp modSp add mod setBg">
        <pc:chgData name="Groot, Marieke de" userId="69871b61-d4a1-47a0-95ad-fae3a2e3e046" providerId="ADAL" clId="{8627D1C0-AC29-4EDD-9BA8-67B857D91BFF}" dt="2025-06-23T13:28:34.282" v="181" actId="26606"/>
        <pc:sldMkLst>
          <pc:docMk/>
          <pc:sldMk cId="1656859911" sldId="267"/>
        </pc:sldMkLst>
        <pc:spChg chg="mod ord">
          <ac:chgData name="Groot, Marieke de" userId="69871b61-d4a1-47a0-95ad-fae3a2e3e046" providerId="ADAL" clId="{8627D1C0-AC29-4EDD-9BA8-67B857D91BFF}" dt="2025-06-23T13:28:34.282" v="181" actId="26606"/>
          <ac:spMkLst>
            <pc:docMk/>
            <pc:sldMk cId="1656859911" sldId="267"/>
            <ac:spMk id="2" creationId="{C66FE146-DA3A-E62C-D021-AF179577D1C9}"/>
          </ac:spMkLst>
        </pc:spChg>
        <pc:spChg chg="add">
          <ac:chgData name="Groot, Marieke de" userId="69871b61-d4a1-47a0-95ad-fae3a2e3e046" providerId="ADAL" clId="{8627D1C0-AC29-4EDD-9BA8-67B857D91BFF}" dt="2025-06-23T13:28:34.282" v="181" actId="26606"/>
          <ac:spMkLst>
            <pc:docMk/>
            <pc:sldMk cId="1656859911" sldId="267"/>
            <ac:spMk id="10" creationId="{7B1AB9FE-36F5-4FD1-9850-DB5C5AD4828F}"/>
          </ac:spMkLst>
        </pc:spChg>
        <pc:spChg chg="add">
          <ac:chgData name="Groot, Marieke de" userId="69871b61-d4a1-47a0-95ad-fae3a2e3e046" providerId="ADAL" clId="{8627D1C0-AC29-4EDD-9BA8-67B857D91BFF}" dt="2025-06-23T13:28:34.282" v="181" actId="26606"/>
          <ac:spMkLst>
            <pc:docMk/>
            <pc:sldMk cId="1656859911" sldId="267"/>
            <ac:spMk id="12" creationId="{F489C2E0-4895-4B72-85EA-7EE9FAFFDC7E}"/>
          </ac:spMkLst>
        </pc:spChg>
        <pc:picChg chg="add mod ord">
          <ac:chgData name="Groot, Marieke de" userId="69871b61-d4a1-47a0-95ad-fae3a2e3e046" providerId="ADAL" clId="{8627D1C0-AC29-4EDD-9BA8-67B857D91BFF}" dt="2025-06-23T13:28:34.282" v="181" actId="26606"/>
          <ac:picMkLst>
            <pc:docMk/>
            <pc:sldMk cId="1656859911" sldId="267"/>
            <ac:picMk id="5" creationId="{B01F0795-CAE4-8207-8B55-6946AA8B5FCC}"/>
          </ac:picMkLst>
        </pc:picChg>
      </pc:sldChg>
      <pc:sldChg chg="addSp delSp modSp add mod ord setBg">
        <pc:chgData name="Groot, Marieke de" userId="69871b61-d4a1-47a0-95ad-fae3a2e3e046" providerId="ADAL" clId="{8627D1C0-AC29-4EDD-9BA8-67B857D91BFF}" dt="2025-06-27T12:18:44.364" v="1068"/>
        <pc:sldMkLst>
          <pc:docMk/>
          <pc:sldMk cId="2538723786" sldId="268"/>
        </pc:sldMkLst>
        <pc:spChg chg="add">
          <ac:chgData name="Groot, Marieke de" userId="69871b61-d4a1-47a0-95ad-fae3a2e3e046" providerId="ADAL" clId="{8627D1C0-AC29-4EDD-9BA8-67B857D91BFF}" dt="2025-06-27T12:18:42.826" v="1067" actId="26606"/>
          <ac:spMkLst>
            <pc:docMk/>
            <pc:sldMk cId="2538723786" sldId="268"/>
            <ac:spMk id="20" creationId="{42A4FC2C-047E-45A5-965D-8E1E3BF09BC6}"/>
          </ac:spMkLst>
        </pc:spChg>
        <pc:picChg chg="add mod">
          <ac:chgData name="Groot, Marieke de" userId="69871b61-d4a1-47a0-95ad-fae3a2e3e046" providerId="ADAL" clId="{8627D1C0-AC29-4EDD-9BA8-67B857D91BFF}" dt="2025-06-27T12:18:44.364" v="1068"/>
          <ac:picMkLst>
            <pc:docMk/>
            <pc:sldMk cId="2538723786" sldId="268"/>
            <ac:picMk id="2" creationId="{5638711C-0290-B266-952B-019362096EDE}"/>
          </ac:picMkLst>
        </pc:picChg>
        <pc:picChg chg="add mod ord">
          <ac:chgData name="Groot, Marieke de" userId="69871b61-d4a1-47a0-95ad-fae3a2e3e046" providerId="ADAL" clId="{8627D1C0-AC29-4EDD-9BA8-67B857D91BFF}" dt="2025-06-27T12:18:42.826" v="1067" actId="26606"/>
          <ac:picMkLst>
            <pc:docMk/>
            <pc:sldMk cId="2538723786" sldId="268"/>
            <ac:picMk id="5" creationId="{E467794C-85BD-E5AA-3D70-9F05E0275A19}"/>
          </ac:picMkLst>
        </pc:picChg>
      </pc:sldChg>
      <pc:sldChg chg="addSp delSp modSp add mod ord setBg">
        <pc:chgData name="Groot, Marieke de" userId="69871b61-d4a1-47a0-95ad-fae3a2e3e046" providerId="ADAL" clId="{8627D1C0-AC29-4EDD-9BA8-67B857D91BFF}" dt="2025-07-02T12:55:01.481" v="2744"/>
        <pc:sldMkLst>
          <pc:docMk/>
          <pc:sldMk cId="1868455813" sldId="269"/>
        </pc:sldMkLst>
        <pc:spChg chg="add">
          <ac:chgData name="Groot, Marieke de" userId="69871b61-d4a1-47a0-95ad-fae3a2e3e046" providerId="ADAL" clId="{8627D1C0-AC29-4EDD-9BA8-67B857D91BFF}" dt="2025-06-23T13:25:46.300" v="150" actId="26606"/>
          <ac:spMkLst>
            <pc:docMk/>
            <pc:sldMk cId="1868455813" sldId="269"/>
            <ac:spMk id="10" creationId="{42A4FC2C-047E-45A5-965D-8E1E3BF09BC6}"/>
          </ac:spMkLst>
        </pc:spChg>
        <pc:picChg chg="add mod modCrop">
          <ac:chgData name="Groot, Marieke de" userId="69871b61-d4a1-47a0-95ad-fae3a2e3e046" providerId="ADAL" clId="{8627D1C0-AC29-4EDD-9BA8-67B857D91BFF}" dt="2025-07-02T08:51:58.079" v="1825" actId="1076"/>
          <ac:picMkLst>
            <pc:docMk/>
            <pc:sldMk cId="1868455813" sldId="269"/>
            <ac:picMk id="2" creationId="{C20D4324-E058-EB13-50BA-86AD721529D2}"/>
          </ac:picMkLst>
        </pc:picChg>
        <pc:picChg chg="add mod ord">
          <ac:chgData name="Groot, Marieke de" userId="69871b61-d4a1-47a0-95ad-fae3a2e3e046" providerId="ADAL" clId="{8627D1C0-AC29-4EDD-9BA8-67B857D91BFF}" dt="2025-06-23T13:25:46.300" v="150" actId="26606"/>
          <ac:picMkLst>
            <pc:docMk/>
            <pc:sldMk cId="1868455813" sldId="269"/>
            <ac:picMk id="5" creationId="{D87A80E6-1E6B-7C6A-64F4-13E2C93AE1A5}"/>
          </ac:picMkLst>
        </pc:picChg>
      </pc:sldChg>
      <pc:sldChg chg="addSp delSp modSp new mod ord setBg">
        <pc:chgData name="Groot, Marieke de" userId="69871b61-d4a1-47a0-95ad-fae3a2e3e046" providerId="ADAL" clId="{8627D1C0-AC29-4EDD-9BA8-67B857D91BFF}" dt="2025-06-23T13:04:40.070" v="43" actId="26606"/>
        <pc:sldMkLst>
          <pc:docMk/>
          <pc:sldMk cId="988877060" sldId="270"/>
        </pc:sldMkLst>
        <pc:spChg chg="add">
          <ac:chgData name="Groot, Marieke de" userId="69871b61-d4a1-47a0-95ad-fae3a2e3e046" providerId="ADAL" clId="{8627D1C0-AC29-4EDD-9BA8-67B857D91BFF}" dt="2025-06-23T13:04:40.070" v="43" actId="26606"/>
          <ac:spMkLst>
            <pc:docMk/>
            <pc:sldMk cId="988877060" sldId="270"/>
            <ac:spMk id="10" creationId="{42A4FC2C-047E-45A5-965D-8E1E3BF09BC6}"/>
          </ac:spMkLst>
        </pc:spChg>
        <pc:picChg chg="add mod ord">
          <ac:chgData name="Groot, Marieke de" userId="69871b61-d4a1-47a0-95ad-fae3a2e3e046" providerId="ADAL" clId="{8627D1C0-AC29-4EDD-9BA8-67B857D91BFF}" dt="2025-06-23T13:04:40.070" v="43" actId="26606"/>
          <ac:picMkLst>
            <pc:docMk/>
            <pc:sldMk cId="988877060" sldId="270"/>
            <ac:picMk id="5" creationId="{DB2622EF-4B06-D343-753D-D1A7A313E396}"/>
          </ac:picMkLst>
        </pc:picChg>
      </pc:sldChg>
      <pc:sldChg chg="addSp delSp modSp new del mod setBg">
        <pc:chgData name="Groot, Marieke de" userId="69871b61-d4a1-47a0-95ad-fae3a2e3e046" providerId="ADAL" clId="{8627D1C0-AC29-4EDD-9BA8-67B857D91BFF}" dt="2025-06-30T11:22:11.582" v="1216" actId="47"/>
        <pc:sldMkLst>
          <pc:docMk/>
          <pc:sldMk cId="2918388979" sldId="271"/>
        </pc:sldMkLst>
      </pc:sldChg>
      <pc:sldChg chg="addSp delSp modSp new mod ord setBg">
        <pc:chgData name="Groot, Marieke de" userId="69871b61-d4a1-47a0-95ad-fae3a2e3e046" providerId="ADAL" clId="{8627D1C0-AC29-4EDD-9BA8-67B857D91BFF}" dt="2025-06-30T11:23:32.637" v="1222"/>
        <pc:sldMkLst>
          <pc:docMk/>
          <pc:sldMk cId="1531311996" sldId="272"/>
        </pc:sldMkLst>
        <pc:spChg chg="add">
          <ac:chgData name="Groot, Marieke de" userId="69871b61-d4a1-47a0-95ad-fae3a2e3e046" providerId="ADAL" clId="{8627D1C0-AC29-4EDD-9BA8-67B857D91BFF}" dt="2025-06-23T13:12:33.354" v="49" actId="26606"/>
          <ac:spMkLst>
            <pc:docMk/>
            <pc:sldMk cId="1531311996" sldId="272"/>
            <ac:spMk id="10" creationId="{42A4FC2C-047E-45A5-965D-8E1E3BF09BC6}"/>
          </ac:spMkLst>
        </pc:spChg>
        <pc:picChg chg="add mod ord">
          <ac:chgData name="Groot, Marieke de" userId="69871b61-d4a1-47a0-95ad-fae3a2e3e046" providerId="ADAL" clId="{8627D1C0-AC29-4EDD-9BA8-67B857D91BFF}" dt="2025-06-23T13:12:37.822" v="52" actId="27614"/>
          <ac:picMkLst>
            <pc:docMk/>
            <pc:sldMk cId="1531311996" sldId="272"/>
            <ac:picMk id="5" creationId="{62E18804-946C-CF4A-2903-143C667C2649}"/>
          </ac:picMkLst>
        </pc:picChg>
      </pc:sldChg>
      <pc:sldChg chg="addSp delSp modSp new mod setBg">
        <pc:chgData name="Groot, Marieke de" userId="69871b61-d4a1-47a0-95ad-fae3a2e3e046" providerId="ADAL" clId="{8627D1C0-AC29-4EDD-9BA8-67B857D91BFF}" dt="2025-06-27T12:18:34.428" v="1064"/>
        <pc:sldMkLst>
          <pc:docMk/>
          <pc:sldMk cId="3436548700" sldId="273"/>
        </pc:sldMkLst>
        <pc:spChg chg="add">
          <ac:chgData name="Groot, Marieke de" userId="69871b61-d4a1-47a0-95ad-fae3a2e3e046" providerId="ADAL" clId="{8627D1C0-AC29-4EDD-9BA8-67B857D91BFF}" dt="2025-06-23T13:24:38.368" v="144" actId="26606"/>
          <ac:spMkLst>
            <pc:docMk/>
            <pc:sldMk cId="3436548700" sldId="273"/>
            <ac:spMk id="10" creationId="{42A4FC2C-047E-45A5-965D-8E1E3BF09BC6}"/>
          </ac:spMkLst>
        </pc:spChg>
        <pc:picChg chg="add mod">
          <ac:chgData name="Groot, Marieke de" userId="69871b61-d4a1-47a0-95ad-fae3a2e3e046" providerId="ADAL" clId="{8627D1C0-AC29-4EDD-9BA8-67B857D91BFF}" dt="2025-06-27T12:18:34.428" v="1064"/>
          <ac:picMkLst>
            <pc:docMk/>
            <pc:sldMk cId="3436548700" sldId="273"/>
            <ac:picMk id="2" creationId="{A6D322C3-BD33-7DA0-166B-ADDD167D2799}"/>
          </ac:picMkLst>
        </pc:picChg>
        <pc:picChg chg="add mod ord">
          <ac:chgData name="Groot, Marieke de" userId="69871b61-d4a1-47a0-95ad-fae3a2e3e046" providerId="ADAL" clId="{8627D1C0-AC29-4EDD-9BA8-67B857D91BFF}" dt="2025-06-23T13:24:38.368" v="144" actId="26606"/>
          <ac:picMkLst>
            <pc:docMk/>
            <pc:sldMk cId="3436548700" sldId="273"/>
            <ac:picMk id="5" creationId="{D3044742-B4A0-BB11-655B-639AFAB41810}"/>
          </ac:picMkLst>
        </pc:picChg>
      </pc:sldChg>
      <pc:sldChg chg="addSp delSp modSp new del mod setBg">
        <pc:chgData name="Groot, Marieke de" userId="69871b61-d4a1-47a0-95ad-fae3a2e3e046" providerId="ADAL" clId="{8627D1C0-AC29-4EDD-9BA8-67B857D91BFF}" dt="2025-06-27T12:40:16.939" v="1075" actId="47"/>
        <pc:sldMkLst>
          <pc:docMk/>
          <pc:sldMk cId="4024299788" sldId="274"/>
        </pc:sldMkLst>
      </pc:sldChg>
      <pc:sldChg chg="addSp delSp modSp new mod setBg">
        <pc:chgData name="Groot, Marieke de" userId="69871b61-d4a1-47a0-95ad-fae3a2e3e046" providerId="ADAL" clId="{8627D1C0-AC29-4EDD-9BA8-67B857D91BFF}" dt="2025-06-30T11:28:10.163" v="1237" actId="26606"/>
        <pc:sldMkLst>
          <pc:docMk/>
          <pc:sldMk cId="764681514" sldId="275"/>
        </pc:sldMkLst>
        <pc:spChg chg="add">
          <ac:chgData name="Groot, Marieke de" userId="69871b61-d4a1-47a0-95ad-fae3a2e3e046" providerId="ADAL" clId="{8627D1C0-AC29-4EDD-9BA8-67B857D91BFF}" dt="2025-06-30T11:28:10.163" v="1237" actId="26606"/>
          <ac:spMkLst>
            <pc:docMk/>
            <pc:sldMk cId="764681514" sldId="275"/>
            <ac:spMk id="17" creationId="{42A4FC2C-047E-45A5-965D-8E1E3BF09BC6}"/>
          </ac:spMkLst>
        </pc:spChg>
        <pc:picChg chg="add mod">
          <ac:chgData name="Groot, Marieke de" userId="69871b61-d4a1-47a0-95ad-fae3a2e3e046" providerId="ADAL" clId="{8627D1C0-AC29-4EDD-9BA8-67B857D91BFF}" dt="2025-06-30T11:28:10.163" v="1237" actId="26606"/>
          <ac:picMkLst>
            <pc:docMk/>
            <pc:sldMk cId="764681514" sldId="275"/>
            <ac:picMk id="5" creationId="{7BD8ACD8-B668-C853-48D5-1BC7B98FA60B}"/>
          </ac:picMkLst>
        </pc:picChg>
      </pc:sldChg>
      <pc:sldChg chg="addSp delSp modSp add mod ord setBg delAnim setClrOvrMap">
        <pc:chgData name="Groot, Marieke de" userId="69871b61-d4a1-47a0-95ad-fae3a2e3e046" providerId="ADAL" clId="{8627D1C0-AC29-4EDD-9BA8-67B857D91BFF}" dt="2025-06-27T11:48:08.752" v="643"/>
        <pc:sldMkLst>
          <pc:docMk/>
          <pc:sldMk cId="3981929012" sldId="276"/>
        </pc:sldMkLst>
        <pc:spChg chg="add">
          <ac:chgData name="Groot, Marieke de" userId="69871b61-d4a1-47a0-95ad-fae3a2e3e046" providerId="ADAL" clId="{8627D1C0-AC29-4EDD-9BA8-67B857D91BFF}" dt="2025-06-27T11:47:39.686" v="641" actId="26606"/>
          <ac:spMkLst>
            <pc:docMk/>
            <pc:sldMk cId="3981929012" sldId="276"/>
            <ac:spMk id="1036" creationId="{42A4FC2C-047E-45A5-965D-8E1E3BF09BC6}"/>
          </ac:spMkLst>
        </pc:spChg>
        <pc:picChg chg="add del mod">
          <ac:chgData name="Groot, Marieke de" userId="69871b61-d4a1-47a0-95ad-fae3a2e3e046" providerId="ADAL" clId="{8627D1C0-AC29-4EDD-9BA8-67B857D91BFF}" dt="2025-06-27T11:47:39.686" v="641" actId="26606"/>
          <ac:picMkLst>
            <pc:docMk/>
            <pc:sldMk cId="3981929012" sldId="276"/>
            <ac:picMk id="1026" creationId="{6BC041AD-C9BF-3939-9CDE-4211D38CFC2D}"/>
          </ac:picMkLst>
        </pc:picChg>
      </pc:sldChg>
      <pc:sldChg chg="addSp delSp modSp add del mod">
        <pc:chgData name="Groot, Marieke de" userId="69871b61-d4a1-47a0-95ad-fae3a2e3e046" providerId="ADAL" clId="{8627D1C0-AC29-4EDD-9BA8-67B857D91BFF}" dt="2025-06-27T12:38:10.006" v="1074" actId="47"/>
        <pc:sldMkLst>
          <pc:docMk/>
          <pc:sldMk cId="395730111" sldId="277"/>
        </pc:sldMkLst>
      </pc:sldChg>
      <pc:sldChg chg="addSp delSp modSp new mod ord setBg">
        <pc:chgData name="Groot, Marieke de" userId="69871b61-d4a1-47a0-95ad-fae3a2e3e046" providerId="ADAL" clId="{8627D1C0-AC29-4EDD-9BA8-67B857D91BFF}" dt="2025-07-02T09:45:32.678" v="2494"/>
        <pc:sldMkLst>
          <pc:docMk/>
          <pc:sldMk cId="2440595968" sldId="278"/>
        </pc:sldMkLst>
        <pc:spChg chg="mod">
          <ac:chgData name="Groot, Marieke de" userId="69871b61-d4a1-47a0-95ad-fae3a2e3e046" providerId="ADAL" clId="{8627D1C0-AC29-4EDD-9BA8-67B857D91BFF}" dt="2025-07-02T09:38:58.336" v="2458" actId="207"/>
          <ac:spMkLst>
            <pc:docMk/>
            <pc:sldMk cId="2440595968" sldId="278"/>
            <ac:spMk id="2" creationId="{1F1D99BC-8024-A287-576E-1F220049B84A}"/>
          </ac:spMkLst>
        </pc:spChg>
        <pc:spChg chg="add">
          <ac:chgData name="Groot, Marieke de" userId="69871b61-d4a1-47a0-95ad-fae3a2e3e046" providerId="ADAL" clId="{8627D1C0-AC29-4EDD-9BA8-67B857D91BFF}" dt="2025-06-27T12:41:02.847" v="1146" actId="26606"/>
          <ac:spMkLst>
            <pc:docMk/>
            <pc:sldMk cId="2440595968" sldId="278"/>
            <ac:spMk id="16" creationId="{6753252F-4873-4F63-801D-CC719279A7D5}"/>
          </ac:spMkLst>
        </pc:spChg>
        <pc:spChg chg="add">
          <ac:chgData name="Groot, Marieke de" userId="69871b61-d4a1-47a0-95ad-fae3a2e3e046" providerId="ADAL" clId="{8627D1C0-AC29-4EDD-9BA8-67B857D91BFF}" dt="2025-06-27T12:41:02.847" v="1146" actId="26606"/>
          <ac:spMkLst>
            <pc:docMk/>
            <pc:sldMk cId="2440595968" sldId="278"/>
            <ac:spMk id="18" creationId="{047C8CCB-F95D-4249-92DD-651249D3535A}"/>
          </ac:spMkLst>
        </pc:spChg>
        <pc:picChg chg="add mod">
          <ac:chgData name="Groot, Marieke de" userId="69871b61-d4a1-47a0-95ad-fae3a2e3e046" providerId="ADAL" clId="{8627D1C0-AC29-4EDD-9BA8-67B857D91BFF}" dt="2025-06-27T12:41:17.487" v="1151" actId="1076"/>
          <ac:picMkLst>
            <pc:docMk/>
            <pc:sldMk cId="2440595968" sldId="278"/>
            <ac:picMk id="4" creationId="{DD1DA1F6-151D-D5D8-7386-A9C52CAF91F9}"/>
          </ac:picMkLst>
        </pc:picChg>
      </pc:sldChg>
      <pc:sldChg chg="addSp delSp modSp add mod">
        <pc:chgData name="Groot, Marieke de" userId="69871b61-d4a1-47a0-95ad-fae3a2e3e046" providerId="ADAL" clId="{8627D1C0-AC29-4EDD-9BA8-67B857D91BFF}" dt="2025-07-02T09:45:17.385" v="2492" actId="20577"/>
        <pc:sldMkLst>
          <pc:docMk/>
          <pc:sldMk cId="3527242324" sldId="279"/>
        </pc:sldMkLst>
        <pc:spChg chg="mod">
          <ac:chgData name="Groot, Marieke de" userId="69871b61-d4a1-47a0-95ad-fae3a2e3e046" providerId="ADAL" clId="{8627D1C0-AC29-4EDD-9BA8-67B857D91BFF}" dt="2025-07-02T09:45:17.385" v="2492" actId="20577"/>
          <ac:spMkLst>
            <pc:docMk/>
            <pc:sldMk cId="3527242324" sldId="279"/>
            <ac:spMk id="2" creationId="{3A316763-1305-2D99-853A-76E21F99A057}"/>
          </ac:spMkLst>
        </pc:spChg>
        <pc:spChg chg="add">
          <ac:chgData name="Groot, Marieke de" userId="69871b61-d4a1-47a0-95ad-fae3a2e3e046" providerId="ADAL" clId="{8627D1C0-AC29-4EDD-9BA8-67B857D91BFF}" dt="2025-06-27T12:37:53.894" v="1072" actId="26606"/>
          <ac:spMkLst>
            <pc:docMk/>
            <pc:sldMk cId="3527242324" sldId="279"/>
            <ac:spMk id="17" creationId="{6753252F-4873-4F63-801D-CC719279A7D5}"/>
          </ac:spMkLst>
        </pc:spChg>
        <pc:spChg chg="add">
          <ac:chgData name="Groot, Marieke de" userId="69871b61-d4a1-47a0-95ad-fae3a2e3e046" providerId="ADAL" clId="{8627D1C0-AC29-4EDD-9BA8-67B857D91BFF}" dt="2025-06-27T12:37:53.894" v="1072" actId="26606"/>
          <ac:spMkLst>
            <pc:docMk/>
            <pc:sldMk cId="3527242324" sldId="279"/>
            <ac:spMk id="19" creationId="{047C8CCB-F95D-4249-92DD-651249D3535A}"/>
          </ac:spMkLst>
        </pc:spChg>
        <pc:picChg chg="add mod">
          <ac:chgData name="Groot, Marieke de" userId="69871b61-d4a1-47a0-95ad-fae3a2e3e046" providerId="ADAL" clId="{8627D1C0-AC29-4EDD-9BA8-67B857D91BFF}" dt="2025-06-27T12:41:27.469" v="1155" actId="1076"/>
          <ac:picMkLst>
            <pc:docMk/>
            <pc:sldMk cId="3527242324" sldId="279"/>
            <ac:picMk id="8" creationId="{03030BB8-1643-493A-9949-01AE6F7F7241}"/>
          </ac:picMkLst>
        </pc:picChg>
      </pc:sldChg>
      <pc:sldChg chg="addSp modSp new mod setBg modNotesTx">
        <pc:chgData name="Groot, Marieke de" userId="69871b61-d4a1-47a0-95ad-fae3a2e3e046" providerId="ADAL" clId="{8627D1C0-AC29-4EDD-9BA8-67B857D91BFF}" dt="2025-07-02T09:48:47.151" v="2684" actId="1076"/>
        <pc:sldMkLst>
          <pc:docMk/>
          <pc:sldMk cId="1999362315" sldId="280"/>
        </pc:sldMkLst>
        <pc:spChg chg="mod">
          <ac:chgData name="Groot, Marieke de" userId="69871b61-d4a1-47a0-95ad-fae3a2e3e046" providerId="ADAL" clId="{8627D1C0-AC29-4EDD-9BA8-67B857D91BFF}" dt="2025-07-02T09:48:09.808" v="2676" actId="1076"/>
          <ac:spMkLst>
            <pc:docMk/>
            <pc:sldMk cId="1999362315" sldId="280"/>
            <ac:spMk id="2" creationId="{29E19353-2849-BD73-09D4-72510D8C6CFB}"/>
          </ac:spMkLst>
        </pc:spChg>
        <pc:spChg chg="mod">
          <ac:chgData name="Groot, Marieke de" userId="69871b61-d4a1-47a0-95ad-fae3a2e3e046" providerId="ADAL" clId="{8627D1C0-AC29-4EDD-9BA8-67B857D91BFF}" dt="2025-07-02T09:48:43.856" v="2683" actId="1076"/>
          <ac:spMkLst>
            <pc:docMk/>
            <pc:sldMk cId="1999362315" sldId="280"/>
            <ac:spMk id="3" creationId="{F682D185-5FB6-EB08-B653-CCA9A1756FFA}"/>
          </ac:spMkLst>
        </pc:spChg>
        <pc:spChg chg="add mod">
          <ac:chgData name="Groot, Marieke de" userId="69871b61-d4a1-47a0-95ad-fae3a2e3e046" providerId="ADAL" clId="{8627D1C0-AC29-4EDD-9BA8-67B857D91BFF}" dt="2025-07-02T09:48:33.524" v="2680" actId="27636"/>
          <ac:spMkLst>
            <pc:docMk/>
            <pc:sldMk cId="1999362315" sldId="280"/>
            <ac:spMk id="8" creationId="{74F35CB2-2FD1-6D3C-991B-466C15076726}"/>
          </ac:spMkLst>
        </pc:spChg>
        <pc:spChg chg="add">
          <ac:chgData name="Groot, Marieke de" userId="69871b61-d4a1-47a0-95ad-fae3a2e3e046" providerId="ADAL" clId="{8627D1C0-AC29-4EDD-9BA8-67B857D91BFF}" dt="2025-06-30T12:36:49.769" v="1492" actId="26606"/>
          <ac:spMkLst>
            <pc:docMk/>
            <pc:sldMk cId="1999362315" sldId="280"/>
            <ac:spMk id="10" creationId="{37B65277-82C6-6D08-6DCA-4A7DCC3B7136}"/>
          </ac:spMkLst>
        </pc:spChg>
        <pc:spChg chg="add mod">
          <ac:chgData name="Groot, Marieke de" userId="69871b61-d4a1-47a0-95ad-fae3a2e3e046" providerId="ADAL" clId="{8627D1C0-AC29-4EDD-9BA8-67B857D91BFF}" dt="2025-07-02T09:48:47.151" v="2684" actId="1076"/>
          <ac:spMkLst>
            <pc:docMk/>
            <pc:sldMk cId="1999362315" sldId="280"/>
            <ac:spMk id="11" creationId="{F72F8E09-5822-3BD1-F418-B674589AB628}"/>
          </ac:spMkLst>
        </pc:spChg>
        <pc:picChg chg="add mod modCrop">
          <ac:chgData name="Groot, Marieke de" userId="69871b61-d4a1-47a0-95ad-fae3a2e3e046" providerId="ADAL" clId="{8627D1C0-AC29-4EDD-9BA8-67B857D91BFF}" dt="2025-07-02T09:48:38.865" v="2681" actId="1076"/>
          <ac:picMkLst>
            <pc:docMk/>
            <pc:sldMk cId="1999362315" sldId="280"/>
            <ac:picMk id="5" creationId="{7BBF30B8-4A21-91C6-9D41-7CCE1A008A96}"/>
          </ac:picMkLst>
        </pc:picChg>
        <pc:picChg chg="add mod">
          <ac:chgData name="Groot, Marieke de" userId="69871b61-d4a1-47a0-95ad-fae3a2e3e046" providerId="ADAL" clId="{8627D1C0-AC29-4EDD-9BA8-67B857D91BFF}" dt="2025-07-02T09:48:40.852" v="2682" actId="1076"/>
          <ac:picMkLst>
            <pc:docMk/>
            <pc:sldMk cId="1999362315" sldId="280"/>
            <ac:picMk id="7" creationId="{2CB5872E-31BC-2DD5-8C57-33790F2D8727}"/>
          </ac:picMkLst>
        </pc:picChg>
      </pc:sldChg>
      <pc:sldChg chg="addSp delSp modSp new mod ord setBg">
        <pc:chgData name="Groot, Marieke de" userId="69871b61-d4a1-47a0-95ad-fae3a2e3e046" providerId="ADAL" clId="{8627D1C0-AC29-4EDD-9BA8-67B857D91BFF}" dt="2025-07-02T08:52:59.761" v="1830"/>
        <pc:sldMkLst>
          <pc:docMk/>
          <pc:sldMk cId="3566982433" sldId="281"/>
        </pc:sldMkLst>
        <pc:spChg chg="add">
          <ac:chgData name="Groot, Marieke de" userId="69871b61-d4a1-47a0-95ad-fae3a2e3e046" providerId="ADAL" clId="{8627D1C0-AC29-4EDD-9BA8-67B857D91BFF}" dt="2025-06-27T12:16:06.379" v="1046" actId="26606"/>
          <ac:spMkLst>
            <pc:docMk/>
            <pc:sldMk cId="3566982433" sldId="281"/>
            <ac:spMk id="10" creationId="{42A4FC2C-047E-45A5-965D-8E1E3BF09BC6}"/>
          </ac:spMkLst>
        </pc:spChg>
        <pc:picChg chg="add mod">
          <ac:chgData name="Groot, Marieke de" userId="69871b61-d4a1-47a0-95ad-fae3a2e3e046" providerId="ADAL" clId="{8627D1C0-AC29-4EDD-9BA8-67B857D91BFF}" dt="2025-06-27T12:16:06.379" v="1046" actId="26606"/>
          <ac:picMkLst>
            <pc:docMk/>
            <pc:sldMk cId="3566982433" sldId="281"/>
            <ac:picMk id="5" creationId="{6E247D82-B4FA-AC55-815A-247E8FC5ED02}"/>
          </ac:picMkLst>
        </pc:picChg>
        <pc:picChg chg="add mod">
          <ac:chgData name="Groot, Marieke de" userId="69871b61-d4a1-47a0-95ad-fae3a2e3e046" providerId="ADAL" clId="{8627D1C0-AC29-4EDD-9BA8-67B857D91BFF}" dt="2025-06-27T12:18:47.436" v="1069"/>
          <ac:picMkLst>
            <pc:docMk/>
            <pc:sldMk cId="3566982433" sldId="281"/>
            <ac:picMk id="6" creationId="{86A92B8E-38BB-B9F6-85E6-596EC4A21EB7}"/>
          </ac:picMkLst>
        </pc:picChg>
      </pc:sldChg>
      <pc:sldChg chg="addSp delSp modSp new mod ord setBg">
        <pc:chgData name="Groot, Marieke de" userId="69871b61-d4a1-47a0-95ad-fae3a2e3e046" providerId="ADAL" clId="{8627D1C0-AC29-4EDD-9BA8-67B857D91BFF}" dt="2025-07-02T08:52:41.005" v="1828"/>
        <pc:sldMkLst>
          <pc:docMk/>
          <pc:sldMk cId="3841691186" sldId="282"/>
        </pc:sldMkLst>
        <pc:spChg chg="add">
          <ac:chgData name="Groot, Marieke de" userId="69871b61-d4a1-47a0-95ad-fae3a2e3e046" providerId="ADAL" clId="{8627D1C0-AC29-4EDD-9BA8-67B857D91BFF}" dt="2025-06-27T12:16:32.048" v="1051" actId="26606"/>
          <ac:spMkLst>
            <pc:docMk/>
            <pc:sldMk cId="3841691186" sldId="282"/>
            <ac:spMk id="10" creationId="{42A4FC2C-047E-45A5-965D-8E1E3BF09BC6}"/>
          </ac:spMkLst>
        </pc:spChg>
        <pc:picChg chg="add mod">
          <ac:chgData name="Groot, Marieke de" userId="69871b61-d4a1-47a0-95ad-fae3a2e3e046" providerId="ADAL" clId="{8627D1C0-AC29-4EDD-9BA8-67B857D91BFF}" dt="2025-06-27T12:16:32.048" v="1051" actId="26606"/>
          <ac:picMkLst>
            <pc:docMk/>
            <pc:sldMk cId="3841691186" sldId="282"/>
            <ac:picMk id="5" creationId="{9F25F11A-B839-93DF-00D4-01D0C01FF362}"/>
          </ac:picMkLst>
        </pc:picChg>
        <pc:picChg chg="add mod">
          <ac:chgData name="Groot, Marieke de" userId="69871b61-d4a1-47a0-95ad-fae3a2e3e046" providerId="ADAL" clId="{8627D1C0-AC29-4EDD-9BA8-67B857D91BFF}" dt="2025-06-27T12:18:49.842" v="1070"/>
          <ac:picMkLst>
            <pc:docMk/>
            <pc:sldMk cId="3841691186" sldId="282"/>
            <ac:picMk id="8" creationId="{8861644D-3CEC-DC46-33A9-C753E3A70D5A}"/>
          </ac:picMkLst>
        </pc:picChg>
      </pc:sldChg>
      <pc:sldChg chg="addSp delSp modSp new mod setBg addAnim delAnim setClrOvrMap">
        <pc:chgData name="Groot, Marieke de" userId="69871b61-d4a1-47a0-95ad-fae3a2e3e046" providerId="ADAL" clId="{8627D1C0-AC29-4EDD-9BA8-67B857D91BFF}" dt="2025-07-02T10:27:13.353" v="2742"/>
        <pc:sldMkLst>
          <pc:docMk/>
          <pc:sldMk cId="3728518616" sldId="283"/>
        </pc:sldMkLst>
        <pc:spChg chg="mod ord">
          <ac:chgData name="Groot, Marieke de" userId="69871b61-d4a1-47a0-95ad-fae3a2e3e046" providerId="ADAL" clId="{8627D1C0-AC29-4EDD-9BA8-67B857D91BFF}" dt="2025-07-02T10:27:13.353" v="2741" actId="26606"/>
          <ac:spMkLst>
            <pc:docMk/>
            <pc:sldMk cId="3728518616" sldId="283"/>
            <ac:spMk id="2" creationId="{959CD8B6-6096-EE81-E172-879E69D56292}"/>
          </ac:spMkLst>
        </pc:spChg>
        <pc:spChg chg="add">
          <ac:chgData name="Groot, Marieke de" userId="69871b61-d4a1-47a0-95ad-fae3a2e3e046" providerId="ADAL" clId="{8627D1C0-AC29-4EDD-9BA8-67B857D91BFF}" dt="2025-07-02T10:27:13.353" v="2741" actId="26606"/>
          <ac:spMkLst>
            <pc:docMk/>
            <pc:sldMk cId="3728518616" sldId="283"/>
            <ac:spMk id="42" creationId="{6F828D28-8E09-41CC-8229-3070B5467A96}"/>
          </ac:spMkLst>
        </pc:spChg>
        <pc:spChg chg="add">
          <ac:chgData name="Groot, Marieke de" userId="69871b61-d4a1-47a0-95ad-fae3a2e3e046" providerId="ADAL" clId="{8627D1C0-AC29-4EDD-9BA8-67B857D91BFF}" dt="2025-07-02T10:27:13.353" v="2741" actId="26606"/>
          <ac:spMkLst>
            <pc:docMk/>
            <pc:sldMk cId="3728518616" sldId="283"/>
            <ac:spMk id="45" creationId="{D5B012D8-7F27-4758-9AC6-C889B154BD73}"/>
          </ac:spMkLst>
        </pc:spChg>
        <pc:spChg chg="add">
          <ac:chgData name="Groot, Marieke de" userId="69871b61-d4a1-47a0-95ad-fae3a2e3e046" providerId="ADAL" clId="{8627D1C0-AC29-4EDD-9BA8-67B857D91BFF}" dt="2025-07-02T10:27:13.353" v="2741" actId="26606"/>
          <ac:spMkLst>
            <pc:docMk/>
            <pc:sldMk cId="3728518616" sldId="283"/>
            <ac:spMk id="47" creationId="{4063B759-00FC-46D1-9898-8E8625268FAF}"/>
          </ac:spMkLst>
        </pc:spChg>
        <pc:picChg chg="add mod ord">
          <ac:chgData name="Groot, Marieke de" userId="69871b61-d4a1-47a0-95ad-fae3a2e3e046" providerId="ADAL" clId="{8627D1C0-AC29-4EDD-9BA8-67B857D91BFF}" dt="2025-07-02T10:27:13.353" v="2741" actId="26606"/>
          <ac:picMkLst>
            <pc:docMk/>
            <pc:sldMk cId="3728518616" sldId="283"/>
            <ac:picMk id="4" creationId="{74504C52-0005-F2BD-759A-6D7E00B5B358}"/>
          </ac:picMkLst>
        </pc:picChg>
      </pc:sldChg>
      <pc:sldChg chg="addSp delSp modSp new mod setBg">
        <pc:chgData name="Groot, Marieke de" userId="69871b61-d4a1-47a0-95ad-fae3a2e3e046" providerId="ADAL" clId="{8627D1C0-AC29-4EDD-9BA8-67B857D91BFF}" dt="2025-06-30T11:28:05.722" v="1235" actId="26606"/>
        <pc:sldMkLst>
          <pc:docMk/>
          <pc:sldMk cId="2370385892" sldId="284"/>
        </pc:sldMkLst>
        <pc:spChg chg="add">
          <ac:chgData name="Groot, Marieke de" userId="69871b61-d4a1-47a0-95ad-fae3a2e3e046" providerId="ADAL" clId="{8627D1C0-AC29-4EDD-9BA8-67B857D91BFF}" dt="2025-06-30T11:28:05.722" v="1235" actId="26606"/>
          <ac:spMkLst>
            <pc:docMk/>
            <pc:sldMk cId="2370385892" sldId="284"/>
            <ac:spMk id="9" creationId="{42A4FC2C-047E-45A5-965D-8E1E3BF09BC6}"/>
          </ac:spMkLst>
        </pc:spChg>
        <pc:picChg chg="add mod">
          <ac:chgData name="Groot, Marieke de" userId="69871b61-d4a1-47a0-95ad-fae3a2e3e046" providerId="ADAL" clId="{8627D1C0-AC29-4EDD-9BA8-67B857D91BFF}" dt="2025-06-30T11:28:05.722" v="1235" actId="26606"/>
          <ac:picMkLst>
            <pc:docMk/>
            <pc:sldMk cId="2370385892" sldId="284"/>
            <ac:picMk id="4" creationId="{6A5DB05B-FAE5-8557-22CD-302AE2AD131E}"/>
          </ac:picMkLst>
        </pc:picChg>
      </pc:sldChg>
      <pc:sldChg chg="addSp delSp modSp new del mod">
        <pc:chgData name="Groot, Marieke de" userId="69871b61-d4a1-47a0-95ad-fae3a2e3e046" providerId="ADAL" clId="{8627D1C0-AC29-4EDD-9BA8-67B857D91BFF}" dt="2025-07-07T12:27:38.752" v="3034" actId="47"/>
        <pc:sldMkLst>
          <pc:docMk/>
          <pc:sldMk cId="3889829348" sldId="285"/>
        </pc:sldMkLst>
        <pc:picChg chg="add mod ord">
          <ac:chgData name="Groot, Marieke de" userId="69871b61-d4a1-47a0-95ad-fae3a2e3e046" providerId="ADAL" clId="{8627D1C0-AC29-4EDD-9BA8-67B857D91BFF}" dt="2025-07-02T09:49:50.163" v="2737" actId="1076"/>
          <ac:picMkLst>
            <pc:docMk/>
            <pc:sldMk cId="3889829348" sldId="285"/>
            <ac:picMk id="5" creationId="{46BB0B75-7B90-1B34-9BB3-D8E55BA1AAFC}"/>
          </ac:picMkLst>
        </pc:picChg>
      </pc:sldChg>
      <pc:sldChg chg="addSp delSp modSp new mod ord">
        <pc:chgData name="Groot, Marieke de" userId="69871b61-d4a1-47a0-95ad-fae3a2e3e046" providerId="ADAL" clId="{8627D1C0-AC29-4EDD-9BA8-67B857D91BFF}" dt="2025-07-02T08:34:32.450" v="1809" actId="1076"/>
        <pc:sldMkLst>
          <pc:docMk/>
          <pc:sldMk cId="790425660" sldId="286"/>
        </pc:sldMkLst>
        <pc:picChg chg="add mod">
          <ac:chgData name="Groot, Marieke de" userId="69871b61-d4a1-47a0-95ad-fae3a2e3e046" providerId="ADAL" clId="{8627D1C0-AC29-4EDD-9BA8-67B857D91BFF}" dt="2025-07-02T08:34:32.450" v="1809" actId="1076"/>
          <ac:picMkLst>
            <pc:docMk/>
            <pc:sldMk cId="790425660" sldId="286"/>
            <ac:picMk id="1026" creationId="{3E8C952A-4E04-993E-6251-BE1088D72D15}"/>
          </ac:picMkLst>
        </pc:picChg>
        <pc:picChg chg="add mod">
          <ac:chgData name="Groot, Marieke de" userId="69871b61-d4a1-47a0-95ad-fae3a2e3e046" providerId="ADAL" clId="{8627D1C0-AC29-4EDD-9BA8-67B857D91BFF}" dt="2025-07-02T08:34:32.450" v="1809" actId="1076"/>
          <ac:picMkLst>
            <pc:docMk/>
            <pc:sldMk cId="790425660" sldId="286"/>
            <ac:picMk id="1028" creationId="{AD834381-1E08-797F-83F0-8D963752DD02}"/>
          </ac:picMkLst>
        </pc:picChg>
        <pc:picChg chg="add mod">
          <ac:chgData name="Groot, Marieke de" userId="69871b61-d4a1-47a0-95ad-fae3a2e3e046" providerId="ADAL" clId="{8627D1C0-AC29-4EDD-9BA8-67B857D91BFF}" dt="2025-07-02T08:34:32.450" v="1809" actId="1076"/>
          <ac:picMkLst>
            <pc:docMk/>
            <pc:sldMk cId="790425660" sldId="286"/>
            <ac:picMk id="1030" creationId="{8444E7C2-3180-9F3D-FEEF-2466FDE8C473}"/>
          </ac:picMkLst>
        </pc:picChg>
      </pc:sldChg>
      <pc:sldChg chg="addSp delSp modSp new mod ord setBg">
        <pc:chgData name="Groot, Marieke de" userId="69871b61-d4a1-47a0-95ad-fae3a2e3e046" providerId="ADAL" clId="{8627D1C0-AC29-4EDD-9BA8-67B857D91BFF}" dt="2025-07-02T08:52:07.231" v="1826"/>
        <pc:sldMkLst>
          <pc:docMk/>
          <pc:sldMk cId="3722633654" sldId="287"/>
        </pc:sldMkLst>
        <pc:spChg chg="add">
          <ac:chgData name="Groot, Marieke de" userId="69871b61-d4a1-47a0-95ad-fae3a2e3e046" providerId="ADAL" clId="{8627D1C0-AC29-4EDD-9BA8-67B857D91BFF}" dt="2025-07-02T08:48:16.411" v="1812" actId="26606"/>
          <ac:spMkLst>
            <pc:docMk/>
            <pc:sldMk cId="3722633654" sldId="287"/>
            <ac:spMk id="10" creationId="{42A4FC2C-047E-45A5-965D-8E1E3BF09BC6}"/>
          </ac:spMkLst>
        </pc:spChg>
        <pc:picChg chg="add mod">
          <ac:chgData name="Groot, Marieke de" userId="69871b61-d4a1-47a0-95ad-fae3a2e3e046" providerId="ADAL" clId="{8627D1C0-AC29-4EDD-9BA8-67B857D91BFF}" dt="2025-07-02T08:50:32.014" v="1815" actId="27614"/>
          <ac:picMkLst>
            <pc:docMk/>
            <pc:sldMk cId="3722633654" sldId="287"/>
            <ac:picMk id="5" creationId="{36E1A0AD-7603-D3E7-837A-8BA0FA8CD618}"/>
          </ac:picMkLst>
        </pc:picChg>
        <pc:picChg chg="add mod">
          <ac:chgData name="Groot, Marieke de" userId="69871b61-d4a1-47a0-95ad-fae3a2e3e046" providerId="ADAL" clId="{8627D1C0-AC29-4EDD-9BA8-67B857D91BFF}" dt="2025-07-02T08:52:07.231" v="1826"/>
          <ac:picMkLst>
            <pc:docMk/>
            <pc:sldMk cId="3722633654" sldId="287"/>
            <ac:picMk id="6" creationId="{CE2AB75D-F687-87CF-1EBD-BEA6194334B5}"/>
          </ac:picMkLst>
        </pc:picChg>
      </pc:sldChg>
      <pc:sldChg chg="addSp delSp modSp new mod setBg">
        <pc:chgData name="Groot, Marieke de" userId="69871b61-d4a1-47a0-95ad-fae3a2e3e046" providerId="ADAL" clId="{8627D1C0-AC29-4EDD-9BA8-67B857D91BFF}" dt="2025-07-02T08:51:02.801" v="1820" actId="26606"/>
        <pc:sldMkLst>
          <pc:docMk/>
          <pc:sldMk cId="193925867" sldId="288"/>
        </pc:sldMkLst>
        <pc:spChg chg="add">
          <ac:chgData name="Groot, Marieke de" userId="69871b61-d4a1-47a0-95ad-fae3a2e3e046" providerId="ADAL" clId="{8627D1C0-AC29-4EDD-9BA8-67B857D91BFF}" dt="2025-07-02T08:51:02.801" v="1820" actId="26606"/>
          <ac:spMkLst>
            <pc:docMk/>
            <pc:sldMk cId="193925867" sldId="288"/>
            <ac:spMk id="10" creationId="{42A4FC2C-047E-45A5-965D-8E1E3BF09BC6}"/>
          </ac:spMkLst>
        </pc:spChg>
        <pc:picChg chg="add mod">
          <ac:chgData name="Groot, Marieke de" userId="69871b61-d4a1-47a0-95ad-fae3a2e3e046" providerId="ADAL" clId="{8627D1C0-AC29-4EDD-9BA8-67B857D91BFF}" dt="2025-07-02T08:51:02.801" v="1820" actId="26606"/>
          <ac:picMkLst>
            <pc:docMk/>
            <pc:sldMk cId="193925867" sldId="288"/>
            <ac:picMk id="5" creationId="{E9A0A5C1-1F4F-82A2-6CB0-0880004225FE}"/>
          </ac:picMkLst>
        </pc:picChg>
      </pc:sldChg>
      <pc:sldChg chg="addSp delSp modSp new mod setBg">
        <pc:chgData name="Groot, Marieke de" userId="69871b61-d4a1-47a0-95ad-fae3a2e3e046" providerId="ADAL" clId="{8627D1C0-AC29-4EDD-9BA8-67B857D91BFF}" dt="2025-07-02T08:56:43.040" v="1837" actId="732"/>
        <pc:sldMkLst>
          <pc:docMk/>
          <pc:sldMk cId="295330496" sldId="289"/>
        </pc:sldMkLst>
        <pc:spChg chg="add">
          <ac:chgData name="Groot, Marieke de" userId="69871b61-d4a1-47a0-95ad-fae3a2e3e046" providerId="ADAL" clId="{8627D1C0-AC29-4EDD-9BA8-67B857D91BFF}" dt="2025-07-02T08:56:22.032" v="1833" actId="26606"/>
          <ac:spMkLst>
            <pc:docMk/>
            <pc:sldMk cId="295330496" sldId="289"/>
            <ac:spMk id="10" creationId="{42A4FC2C-047E-45A5-965D-8E1E3BF09BC6}"/>
          </ac:spMkLst>
        </pc:spChg>
        <pc:picChg chg="add mod ord">
          <ac:chgData name="Groot, Marieke de" userId="69871b61-d4a1-47a0-95ad-fae3a2e3e046" providerId="ADAL" clId="{8627D1C0-AC29-4EDD-9BA8-67B857D91BFF}" dt="2025-07-02T08:56:22.032" v="1833" actId="26606"/>
          <ac:picMkLst>
            <pc:docMk/>
            <pc:sldMk cId="295330496" sldId="289"/>
            <ac:picMk id="5" creationId="{6140D90E-CBAF-6C65-4E17-1700D20398E2}"/>
          </ac:picMkLst>
        </pc:picChg>
        <pc:picChg chg="add mod modCrop">
          <ac:chgData name="Groot, Marieke de" userId="69871b61-d4a1-47a0-95ad-fae3a2e3e046" providerId="ADAL" clId="{8627D1C0-AC29-4EDD-9BA8-67B857D91BFF}" dt="2025-07-02T08:56:43.040" v="1837" actId="732"/>
          <ac:picMkLst>
            <pc:docMk/>
            <pc:sldMk cId="295330496" sldId="289"/>
            <ac:picMk id="6" creationId="{D60AB194-BD5A-DA42-97DA-426EDF46EEC7}"/>
          </ac:picMkLst>
        </pc:picChg>
      </pc:sldChg>
      <pc:sldChg chg="add del">
        <pc:chgData name="Groot, Marieke de" userId="69871b61-d4a1-47a0-95ad-fae3a2e3e046" providerId="ADAL" clId="{8627D1C0-AC29-4EDD-9BA8-67B857D91BFF}" dt="2025-07-02T08:50:54.907" v="1818" actId="47"/>
        <pc:sldMkLst>
          <pc:docMk/>
          <pc:sldMk cId="2714349483" sldId="289"/>
        </pc:sldMkLst>
      </pc:sldChg>
      <pc:sldChg chg="addSp delSp modSp new mod">
        <pc:chgData name="Groot, Marieke de" userId="69871b61-d4a1-47a0-95ad-fae3a2e3e046" providerId="ADAL" clId="{8627D1C0-AC29-4EDD-9BA8-67B857D91BFF}" dt="2025-07-02T09:43:29.514" v="2469" actId="14100"/>
        <pc:sldMkLst>
          <pc:docMk/>
          <pc:sldMk cId="372337712" sldId="290"/>
        </pc:sldMkLst>
        <pc:spChg chg="mod">
          <ac:chgData name="Groot, Marieke de" userId="69871b61-d4a1-47a0-95ad-fae3a2e3e046" providerId="ADAL" clId="{8627D1C0-AC29-4EDD-9BA8-67B857D91BFF}" dt="2025-07-02T09:39:09.248" v="2462" actId="20577"/>
          <ac:spMkLst>
            <pc:docMk/>
            <pc:sldMk cId="372337712" sldId="290"/>
            <ac:spMk id="2" creationId="{A0025C15-DFA9-8209-845C-9CD564407889}"/>
          </ac:spMkLst>
        </pc:spChg>
        <pc:spChg chg="mod">
          <ac:chgData name="Groot, Marieke de" userId="69871b61-d4a1-47a0-95ad-fae3a2e3e046" providerId="ADAL" clId="{8627D1C0-AC29-4EDD-9BA8-67B857D91BFF}" dt="2025-07-02T09:38:05.652" v="2423" actId="20577"/>
          <ac:spMkLst>
            <pc:docMk/>
            <pc:sldMk cId="372337712" sldId="290"/>
            <ac:spMk id="3" creationId="{30E07F23-9276-DB2A-0166-B5A6CD96F139}"/>
          </ac:spMkLst>
        </pc:spChg>
        <pc:picChg chg="add mod">
          <ac:chgData name="Groot, Marieke de" userId="69871b61-d4a1-47a0-95ad-fae3a2e3e046" providerId="ADAL" clId="{8627D1C0-AC29-4EDD-9BA8-67B857D91BFF}" dt="2025-07-02T09:43:29.514" v="2469" actId="14100"/>
          <ac:picMkLst>
            <pc:docMk/>
            <pc:sldMk cId="372337712" sldId="290"/>
            <ac:picMk id="7" creationId="{4C32AFBF-9BE7-9132-2269-9FEA32BACCB2}"/>
          </ac:picMkLst>
        </pc:picChg>
      </pc:sldChg>
      <pc:sldChg chg="new del">
        <pc:chgData name="Groot, Marieke de" userId="69871b61-d4a1-47a0-95ad-fae3a2e3e046" providerId="ADAL" clId="{8627D1C0-AC29-4EDD-9BA8-67B857D91BFF}" dt="2025-07-02T09:43:54.267" v="2471" actId="47"/>
        <pc:sldMkLst>
          <pc:docMk/>
          <pc:sldMk cId="425025426" sldId="291"/>
        </pc:sldMkLst>
      </pc:sldChg>
      <pc:sldChg chg="addSp delSp modSp add mod ord">
        <pc:chgData name="Groot, Marieke de" userId="69871b61-d4a1-47a0-95ad-fae3a2e3e046" providerId="ADAL" clId="{8627D1C0-AC29-4EDD-9BA8-67B857D91BFF}" dt="2025-07-02T09:45:40.336" v="2496" actId="20577"/>
        <pc:sldMkLst>
          <pc:docMk/>
          <pc:sldMk cId="483526824" sldId="291"/>
        </pc:sldMkLst>
        <pc:spChg chg="mod">
          <ac:chgData name="Groot, Marieke de" userId="69871b61-d4a1-47a0-95ad-fae3a2e3e046" providerId="ADAL" clId="{8627D1C0-AC29-4EDD-9BA8-67B857D91BFF}" dt="2025-07-02T09:45:40.336" v="2496" actId="20577"/>
          <ac:spMkLst>
            <pc:docMk/>
            <pc:sldMk cId="483526824" sldId="291"/>
            <ac:spMk id="2" creationId="{E89CD1B4-1B47-0D6A-40C7-4C7586F3C8E0}"/>
          </ac:spMkLst>
        </pc:spChg>
        <pc:picChg chg="add mod">
          <ac:chgData name="Groot, Marieke de" userId="69871b61-d4a1-47a0-95ad-fae3a2e3e046" providerId="ADAL" clId="{8627D1C0-AC29-4EDD-9BA8-67B857D91BFF}" dt="2025-07-02T09:44:48.164" v="2482" actId="1076"/>
          <ac:picMkLst>
            <pc:docMk/>
            <pc:sldMk cId="483526824" sldId="291"/>
            <ac:picMk id="4" creationId="{B51311D8-FF9E-88B6-B14D-7701310254CF}"/>
          </ac:picMkLst>
        </pc:picChg>
      </pc:sldChg>
      <pc:sldChg chg="addSp modSp add mod">
        <pc:chgData name="Groot, Marieke de" userId="69871b61-d4a1-47a0-95ad-fae3a2e3e046" providerId="ADAL" clId="{8627D1C0-AC29-4EDD-9BA8-67B857D91BFF}" dt="2025-07-02T09:46:04.608" v="2503" actId="962"/>
        <pc:sldMkLst>
          <pc:docMk/>
          <pc:sldMk cId="201150503" sldId="292"/>
        </pc:sldMkLst>
        <pc:spChg chg="mod">
          <ac:chgData name="Groot, Marieke de" userId="69871b61-d4a1-47a0-95ad-fae3a2e3e046" providerId="ADAL" clId="{8627D1C0-AC29-4EDD-9BA8-67B857D91BFF}" dt="2025-07-02T09:45:57.292" v="2499" actId="20577"/>
          <ac:spMkLst>
            <pc:docMk/>
            <pc:sldMk cId="201150503" sldId="292"/>
            <ac:spMk id="2" creationId="{87CC36F3-EEA5-42F1-5FC1-76A15530425B}"/>
          </ac:spMkLst>
        </pc:spChg>
        <pc:picChg chg="add mod">
          <ac:chgData name="Groot, Marieke de" userId="69871b61-d4a1-47a0-95ad-fae3a2e3e046" providerId="ADAL" clId="{8627D1C0-AC29-4EDD-9BA8-67B857D91BFF}" dt="2025-07-02T09:46:04.608" v="2503" actId="962"/>
          <ac:picMkLst>
            <pc:docMk/>
            <pc:sldMk cId="201150503" sldId="292"/>
            <ac:picMk id="4" creationId="{1C9086D6-96F9-6C01-FD86-B8C260E998B6}"/>
          </ac:picMkLst>
        </pc:picChg>
      </pc:sldChg>
      <pc:sldChg chg="modSp new mod">
        <pc:chgData name="Groot, Marieke de" userId="69871b61-d4a1-47a0-95ad-fae3a2e3e046" providerId="ADAL" clId="{8627D1C0-AC29-4EDD-9BA8-67B857D91BFF}" dt="2025-07-07T12:27:28.176" v="3033" actId="20577"/>
        <pc:sldMkLst>
          <pc:docMk/>
          <pc:sldMk cId="2748102813" sldId="293"/>
        </pc:sldMkLst>
        <pc:spChg chg="mod">
          <ac:chgData name="Groot, Marieke de" userId="69871b61-d4a1-47a0-95ad-fae3a2e3e046" providerId="ADAL" clId="{8627D1C0-AC29-4EDD-9BA8-67B857D91BFF}" dt="2025-07-07T12:27:28.176" v="3033" actId="20577"/>
          <ac:spMkLst>
            <pc:docMk/>
            <pc:sldMk cId="2748102813" sldId="293"/>
            <ac:spMk id="2" creationId="{B48DD3A8-2901-4CB2-9DAE-258CE9E182FF}"/>
          </ac:spMkLst>
        </pc:spChg>
        <pc:spChg chg="mod">
          <ac:chgData name="Groot, Marieke de" userId="69871b61-d4a1-47a0-95ad-fae3a2e3e046" providerId="ADAL" clId="{8627D1C0-AC29-4EDD-9BA8-67B857D91BFF}" dt="2025-07-07T12:27:15.075" v="3002" actId="1076"/>
          <ac:spMkLst>
            <pc:docMk/>
            <pc:sldMk cId="2748102813" sldId="293"/>
            <ac:spMk id="3" creationId="{724DF092-5F74-B1AE-5200-EA640EEA7F07}"/>
          </ac:spMkLst>
        </pc:spChg>
      </pc:sldChg>
    </pc:docChg>
  </pc:docChgLst>
  <pc:docChgLst>
    <pc:chgData name="Overmars, Huub" userId="b6b6052f-3396-464a-8331-5f840a2c3280" providerId="ADAL" clId="{F6042D9D-B0A3-499F-8080-7236E3DFE3AC}"/>
    <pc:docChg chg="addSld modSld">
      <pc:chgData name="Overmars, Huub" userId="b6b6052f-3396-464a-8331-5f840a2c3280" providerId="ADAL" clId="{F6042D9D-B0A3-499F-8080-7236E3DFE3AC}" dt="2025-06-10T13:50:31.379" v="4" actId="1076"/>
      <pc:docMkLst>
        <pc:docMk/>
      </pc:docMkLst>
      <pc:sldChg chg="addSp delSp modSp new mod">
        <pc:chgData name="Overmars, Huub" userId="b6b6052f-3396-464a-8331-5f840a2c3280" providerId="ADAL" clId="{F6042D9D-B0A3-499F-8080-7236E3DFE3AC}" dt="2025-06-10T13:50:31.379" v="4" actId="1076"/>
        <pc:sldMkLst>
          <pc:docMk/>
          <pc:sldMk cId="2596873135" sldId="264"/>
        </pc:sldMkLst>
        <pc:picChg chg="add mod ord">
          <ac:chgData name="Overmars, Huub" userId="b6b6052f-3396-464a-8331-5f840a2c3280" providerId="ADAL" clId="{F6042D9D-B0A3-499F-8080-7236E3DFE3AC}" dt="2025-06-10T13:50:31.379" v="4" actId="1076"/>
          <ac:picMkLst>
            <pc:docMk/>
            <pc:sldMk cId="2596873135" sldId="264"/>
            <ac:picMk id="5" creationId="{EC4E3A0A-2EC0-20A0-635E-22F226975E9D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D7A373-BE02-45F9-8A47-F79E7C8E6EDB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568DE30-19A1-4483-AE17-ABE01016C4D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l-NL" sz="2000" dirty="0"/>
            <a:t>Voorlopig ontwerp afronden</a:t>
          </a:r>
          <a:endParaRPr lang="en-US" sz="2000" dirty="0"/>
        </a:p>
      </dgm:t>
    </dgm:pt>
    <dgm:pt modelId="{132C9A37-268C-498E-B2F5-1DED9D33D430}" type="parTrans" cxnId="{D239BC31-E1F0-49AB-9533-CF11C9847683}">
      <dgm:prSet/>
      <dgm:spPr/>
      <dgm:t>
        <a:bodyPr/>
        <a:lstStyle/>
        <a:p>
          <a:endParaRPr lang="en-US"/>
        </a:p>
      </dgm:t>
    </dgm:pt>
    <dgm:pt modelId="{148B0DAD-8AA4-4DB4-A445-75211D0E8562}" type="sibTrans" cxnId="{D239BC31-E1F0-49AB-9533-CF11C9847683}">
      <dgm:prSet/>
      <dgm:spPr/>
      <dgm:t>
        <a:bodyPr/>
        <a:lstStyle/>
        <a:p>
          <a:endParaRPr lang="en-US"/>
        </a:p>
      </dgm:t>
    </dgm:pt>
    <dgm:pt modelId="{E0D8DEBF-2DFD-4CF1-AF4C-C577E49CA1B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l-NL" sz="2000" dirty="0"/>
            <a:t>Na de vakantie (september) haalbaarheid en uitwerken naar definitief ontwerp</a:t>
          </a:r>
          <a:endParaRPr lang="en-US" sz="2000" dirty="0"/>
        </a:p>
      </dgm:t>
    </dgm:pt>
    <dgm:pt modelId="{A7E55023-ADA2-425E-8DC4-F8364703A9F5}" type="parTrans" cxnId="{127DE351-2FD9-4350-882E-1AA524430297}">
      <dgm:prSet/>
      <dgm:spPr/>
      <dgm:t>
        <a:bodyPr/>
        <a:lstStyle/>
        <a:p>
          <a:endParaRPr lang="en-US"/>
        </a:p>
      </dgm:t>
    </dgm:pt>
    <dgm:pt modelId="{C85C054A-6F62-4951-8965-15BF2E284B97}" type="sibTrans" cxnId="{127DE351-2FD9-4350-882E-1AA524430297}">
      <dgm:prSet/>
      <dgm:spPr/>
      <dgm:t>
        <a:bodyPr/>
        <a:lstStyle/>
        <a:p>
          <a:endParaRPr lang="en-US"/>
        </a:p>
      </dgm:t>
    </dgm:pt>
    <dgm:pt modelId="{9A3B48F9-3961-4739-B1C3-0AF0A712D6D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l-NL" sz="2000" dirty="0"/>
            <a:t>Voorbereidingen verkoop</a:t>
          </a:r>
          <a:endParaRPr lang="en-US" sz="2000" dirty="0"/>
        </a:p>
      </dgm:t>
    </dgm:pt>
    <dgm:pt modelId="{85344447-5658-4522-AD2B-4AF02568F96F}" type="parTrans" cxnId="{2B9CB67D-C837-4245-B02C-8B24B2107E7B}">
      <dgm:prSet/>
      <dgm:spPr/>
      <dgm:t>
        <a:bodyPr/>
        <a:lstStyle/>
        <a:p>
          <a:endParaRPr lang="en-US"/>
        </a:p>
      </dgm:t>
    </dgm:pt>
    <dgm:pt modelId="{ACE52C5E-C7FF-47A3-984A-923A3C9CED83}" type="sibTrans" cxnId="{2B9CB67D-C837-4245-B02C-8B24B2107E7B}">
      <dgm:prSet/>
      <dgm:spPr/>
      <dgm:t>
        <a:bodyPr/>
        <a:lstStyle/>
        <a:p>
          <a:endParaRPr lang="en-US"/>
        </a:p>
      </dgm:t>
    </dgm:pt>
    <dgm:pt modelId="{ED797DB7-BAFF-4334-AECC-FBDDCD1F789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l-NL" sz="2000" dirty="0"/>
            <a:t>Inschatting: start verkoop begin 2026</a:t>
          </a:r>
          <a:endParaRPr lang="en-US" sz="2000" dirty="0"/>
        </a:p>
      </dgm:t>
    </dgm:pt>
    <dgm:pt modelId="{082AEBDF-9257-41C5-B246-533EF1A0AAC9}" type="parTrans" cxnId="{7BD34FF4-F207-45F5-89AB-EDE30A43873A}">
      <dgm:prSet/>
      <dgm:spPr/>
      <dgm:t>
        <a:bodyPr/>
        <a:lstStyle/>
        <a:p>
          <a:endParaRPr lang="en-US"/>
        </a:p>
      </dgm:t>
    </dgm:pt>
    <dgm:pt modelId="{186BAE92-249A-43E7-B09E-2F903E744DEC}" type="sibTrans" cxnId="{7BD34FF4-F207-45F5-89AB-EDE30A43873A}">
      <dgm:prSet/>
      <dgm:spPr/>
      <dgm:t>
        <a:bodyPr/>
        <a:lstStyle/>
        <a:p>
          <a:endParaRPr lang="en-US"/>
        </a:p>
      </dgm:t>
    </dgm:pt>
    <dgm:pt modelId="{C97D0BBF-B3AF-4EF8-B338-84A6017E5DA7}" type="pres">
      <dgm:prSet presAssocID="{47D7A373-BE02-45F9-8A47-F79E7C8E6EDB}" presName="root" presStyleCnt="0">
        <dgm:presLayoutVars>
          <dgm:dir/>
          <dgm:resizeHandles val="exact"/>
        </dgm:presLayoutVars>
      </dgm:prSet>
      <dgm:spPr/>
    </dgm:pt>
    <dgm:pt modelId="{D283AD95-15A0-4964-A9D5-4F47B2F53847}" type="pres">
      <dgm:prSet presAssocID="{0568DE30-19A1-4483-AE17-ABE01016C4D2}" presName="compNode" presStyleCnt="0"/>
      <dgm:spPr/>
    </dgm:pt>
    <dgm:pt modelId="{30EBBC3A-0BDA-4281-B07F-1D7035B9E7AA}" type="pres">
      <dgm:prSet presAssocID="{0568DE30-19A1-4483-AE17-ABE01016C4D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nkje"/>
        </a:ext>
      </dgm:extLst>
    </dgm:pt>
    <dgm:pt modelId="{9E743214-7596-4212-86F3-C7F345F5FB82}" type="pres">
      <dgm:prSet presAssocID="{0568DE30-19A1-4483-AE17-ABE01016C4D2}" presName="spaceRect" presStyleCnt="0"/>
      <dgm:spPr/>
    </dgm:pt>
    <dgm:pt modelId="{CC8E6DFB-EA43-4588-8BD6-DA4DD4BDA88A}" type="pres">
      <dgm:prSet presAssocID="{0568DE30-19A1-4483-AE17-ABE01016C4D2}" presName="textRect" presStyleLbl="revTx" presStyleIdx="0" presStyleCnt="4">
        <dgm:presLayoutVars>
          <dgm:chMax val="1"/>
          <dgm:chPref val="1"/>
        </dgm:presLayoutVars>
      </dgm:prSet>
      <dgm:spPr/>
    </dgm:pt>
    <dgm:pt modelId="{E97FC249-BBC5-462A-88A8-7854FF41557D}" type="pres">
      <dgm:prSet presAssocID="{148B0DAD-8AA4-4DB4-A445-75211D0E8562}" presName="sibTrans" presStyleCnt="0"/>
      <dgm:spPr/>
    </dgm:pt>
    <dgm:pt modelId="{86FC5E5C-4A8D-4229-91BE-F1D889A6AC6E}" type="pres">
      <dgm:prSet presAssocID="{E0D8DEBF-2DFD-4CF1-AF4C-C577E49CA1B9}" presName="compNode" presStyleCnt="0"/>
      <dgm:spPr/>
    </dgm:pt>
    <dgm:pt modelId="{2CA9443C-2568-446F-B1BC-6BA2D9F54636}" type="pres">
      <dgm:prSet presAssocID="{E0D8DEBF-2DFD-4CF1-AF4C-C577E49CA1B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tlood"/>
        </a:ext>
      </dgm:extLst>
    </dgm:pt>
    <dgm:pt modelId="{BE0F530A-DAC8-40D4-80C7-F16394468CBA}" type="pres">
      <dgm:prSet presAssocID="{E0D8DEBF-2DFD-4CF1-AF4C-C577E49CA1B9}" presName="spaceRect" presStyleCnt="0"/>
      <dgm:spPr/>
    </dgm:pt>
    <dgm:pt modelId="{1360F5F7-7F1C-4E25-8658-F31798FB8D2C}" type="pres">
      <dgm:prSet presAssocID="{E0D8DEBF-2DFD-4CF1-AF4C-C577E49CA1B9}" presName="textRect" presStyleLbl="revTx" presStyleIdx="1" presStyleCnt="4">
        <dgm:presLayoutVars>
          <dgm:chMax val="1"/>
          <dgm:chPref val="1"/>
        </dgm:presLayoutVars>
      </dgm:prSet>
      <dgm:spPr/>
    </dgm:pt>
    <dgm:pt modelId="{4850E50B-6E07-4BC7-8E4E-D5B6B36F7FC3}" type="pres">
      <dgm:prSet presAssocID="{C85C054A-6F62-4951-8965-15BF2E284B97}" presName="sibTrans" presStyleCnt="0"/>
      <dgm:spPr/>
    </dgm:pt>
    <dgm:pt modelId="{3B8011B7-B966-4870-B1A3-E89A771C2B74}" type="pres">
      <dgm:prSet presAssocID="{9A3B48F9-3961-4739-B1C3-0AF0A712D6DA}" presName="compNode" presStyleCnt="0"/>
      <dgm:spPr/>
    </dgm:pt>
    <dgm:pt modelId="{814FF6F7-AD61-436A-969E-E67F01800917}" type="pres">
      <dgm:prSet presAssocID="{9A3B48F9-3961-4739-B1C3-0AF0A712D6D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B50EC207-AC42-4799-B470-EF3B81121D0F}" type="pres">
      <dgm:prSet presAssocID="{9A3B48F9-3961-4739-B1C3-0AF0A712D6DA}" presName="spaceRect" presStyleCnt="0"/>
      <dgm:spPr/>
    </dgm:pt>
    <dgm:pt modelId="{4E8AB59E-1DFE-4919-A883-14A59DAA21D1}" type="pres">
      <dgm:prSet presAssocID="{9A3B48F9-3961-4739-B1C3-0AF0A712D6DA}" presName="textRect" presStyleLbl="revTx" presStyleIdx="2" presStyleCnt="4">
        <dgm:presLayoutVars>
          <dgm:chMax val="1"/>
          <dgm:chPref val="1"/>
        </dgm:presLayoutVars>
      </dgm:prSet>
      <dgm:spPr/>
    </dgm:pt>
    <dgm:pt modelId="{0424D0D1-2979-4191-B46F-D67664868A79}" type="pres">
      <dgm:prSet presAssocID="{ACE52C5E-C7FF-47A3-984A-923A3C9CED83}" presName="sibTrans" presStyleCnt="0"/>
      <dgm:spPr/>
    </dgm:pt>
    <dgm:pt modelId="{7B474D9E-5911-40EE-8C62-7DDB11FBBB37}" type="pres">
      <dgm:prSet presAssocID="{ED797DB7-BAFF-4334-AECC-FBDDCD1F789A}" presName="compNode" presStyleCnt="0"/>
      <dgm:spPr/>
    </dgm:pt>
    <dgm:pt modelId="{30DE11E0-9B9D-4382-8706-15E4C9A5817F}" type="pres">
      <dgm:prSet presAssocID="{ED797DB7-BAFF-4334-AECC-FBDDCD1F789A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uis"/>
        </a:ext>
      </dgm:extLst>
    </dgm:pt>
    <dgm:pt modelId="{53956F76-2104-4269-8C1C-522936C179FD}" type="pres">
      <dgm:prSet presAssocID="{ED797DB7-BAFF-4334-AECC-FBDDCD1F789A}" presName="spaceRect" presStyleCnt="0"/>
      <dgm:spPr/>
    </dgm:pt>
    <dgm:pt modelId="{54175AF8-74C4-4484-AC43-06F385F44027}" type="pres">
      <dgm:prSet presAssocID="{ED797DB7-BAFF-4334-AECC-FBDDCD1F789A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9F62991C-CC6A-4241-97E3-FA7E2F1A33B4}" type="presOf" srcId="{47D7A373-BE02-45F9-8A47-F79E7C8E6EDB}" destId="{C97D0BBF-B3AF-4EF8-B338-84A6017E5DA7}" srcOrd="0" destOrd="0" presId="urn:microsoft.com/office/officeart/2018/2/layout/IconLabelList"/>
    <dgm:cxn modelId="{7CB72831-0293-4DDD-BF8A-10BBCEAA673E}" type="presOf" srcId="{E0D8DEBF-2DFD-4CF1-AF4C-C577E49CA1B9}" destId="{1360F5F7-7F1C-4E25-8658-F31798FB8D2C}" srcOrd="0" destOrd="0" presId="urn:microsoft.com/office/officeart/2018/2/layout/IconLabelList"/>
    <dgm:cxn modelId="{D239BC31-E1F0-49AB-9533-CF11C9847683}" srcId="{47D7A373-BE02-45F9-8A47-F79E7C8E6EDB}" destId="{0568DE30-19A1-4483-AE17-ABE01016C4D2}" srcOrd="0" destOrd="0" parTransId="{132C9A37-268C-498E-B2F5-1DED9D33D430}" sibTransId="{148B0DAD-8AA4-4DB4-A445-75211D0E8562}"/>
    <dgm:cxn modelId="{EF6C4660-CCE8-4DF2-80D4-9E8EAFF8B4BA}" type="presOf" srcId="{0568DE30-19A1-4483-AE17-ABE01016C4D2}" destId="{CC8E6DFB-EA43-4588-8BD6-DA4DD4BDA88A}" srcOrd="0" destOrd="0" presId="urn:microsoft.com/office/officeart/2018/2/layout/IconLabelList"/>
    <dgm:cxn modelId="{127DE351-2FD9-4350-882E-1AA524430297}" srcId="{47D7A373-BE02-45F9-8A47-F79E7C8E6EDB}" destId="{E0D8DEBF-2DFD-4CF1-AF4C-C577E49CA1B9}" srcOrd="1" destOrd="0" parTransId="{A7E55023-ADA2-425E-8DC4-F8364703A9F5}" sibTransId="{C85C054A-6F62-4951-8965-15BF2E284B97}"/>
    <dgm:cxn modelId="{2B9CB67D-C837-4245-B02C-8B24B2107E7B}" srcId="{47D7A373-BE02-45F9-8A47-F79E7C8E6EDB}" destId="{9A3B48F9-3961-4739-B1C3-0AF0A712D6DA}" srcOrd="2" destOrd="0" parTransId="{85344447-5658-4522-AD2B-4AF02568F96F}" sibTransId="{ACE52C5E-C7FF-47A3-984A-923A3C9CED83}"/>
    <dgm:cxn modelId="{491861A1-BDB0-4434-865C-62EDF77FFD75}" type="presOf" srcId="{9A3B48F9-3961-4739-B1C3-0AF0A712D6DA}" destId="{4E8AB59E-1DFE-4919-A883-14A59DAA21D1}" srcOrd="0" destOrd="0" presId="urn:microsoft.com/office/officeart/2018/2/layout/IconLabelList"/>
    <dgm:cxn modelId="{DB0DA8DC-279D-47D1-97BB-B8D239B8CE65}" type="presOf" srcId="{ED797DB7-BAFF-4334-AECC-FBDDCD1F789A}" destId="{54175AF8-74C4-4484-AC43-06F385F44027}" srcOrd="0" destOrd="0" presId="urn:microsoft.com/office/officeart/2018/2/layout/IconLabelList"/>
    <dgm:cxn modelId="{7BD34FF4-F207-45F5-89AB-EDE30A43873A}" srcId="{47D7A373-BE02-45F9-8A47-F79E7C8E6EDB}" destId="{ED797DB7-BAFF-4334-AECC-FBDDCD1F789A}" srcOrd="3" destOrd="0" parTransId="{082AEBDF-9257-41C5-B246-533EF1A0AAC9}" sibTransId="{186BAE92-249A-43E7-B09E-2F903E744DEC}"/>
    <dgm:cxn modelId="{9A4B90D4-23C6-49B1-89C6-55205A16607B}" type="presParOf" srcId="{C97D0BBF-B3AF-4EF8-B338-84A6017E5DA7}" destId="{D283AD95-15A0-4964-A9D5-4F47B2F53847}" srcOrd="0" destOrd="0" presId="urn:microsoft.com/office/officeart/2018/2/layout/IconLabelList"/>
    <dgm:cxn modelId="{EC8F2327-0AE8-495F-856F-44CFC21F5AB9}" type="presParOf" srcId="{D283AD95-15A0-4964-A9D5-4F47B2F53847}" destId="{30EBBC3A-0BDA-4281-B07F-1D7035B9E7AA}" srcOrd="0" destOrd="0" presId="urn:microsoft.com/office/officeart/2018/2/layout/IconLabelList"/>
    <dgm:cxn modelId="{1C7794B2-CD9B-4C5D-9735-FDBCEDAA474D}" type="presParOf" srcId="{D283AD95-15A0-4964-A9D5-4F47B2F53847}" destId="{9E743214-7596-4212-86F3-C7F345F5FB82}" srcOrd="1" destOrd="0" presId="urn:microsoft.com/office/officeart/2018/2/layout/IconLabelList"/>
    <dgm:cxn modelId="{F9195E28-5898-4B2A-AB46-87C8EF463794}" type="presParOf" srcId="{D283AD95-15A0-4964-A9D5-4F47B2F53847}" destId="{CC8E6DFB-EA43-4588-8BD6-DA4DD4BDA88A}" srcOrd="2" destOrd="0" presId="urn:microsoft.com/office/officeart/2018/2/layout/IconLabelList"/>
    <dgm:cxn modelId="{992A8600-9035-4317-AFA2-57DC17FEBEA8}" type="presParOf" srcId="{C97D0BBF-B3AF-4EF8-B338-84A6017E5DA7}" destId="{E97FC249-BBC5-462A-88A8-7854FF41557D}" srcOrd="1" destOrd="0" presId="urn:microsoft.com/office/officeart/2018/2/layout/IconLabelList"/>
    <dgm:cxn modelId="{F9420323-9325-4F71-A80C-6340DC07F68C}" type="presParOf" srcId="{C97D0BBF-B3AF-4EF8-B338-84A6017E5DA7}" destId="{86FC5E5C-4A8D-4229-91BE-F1D889A6AC6E}" srcOrd="2" destOrd="0" presId="urn:microsoft.com/office/officeart/2018/2/layout/IconLabelList"/>
    <dgm:cxn modelId="{0C4A0718-7FB6-457B-B649-0C06D074517B}" type="presParOf" srcId="{86FC5E5C-4A8D-4229-91BE-F1D889A6AC6E}" destId="{2CA9443C-2568-446F-B1BC-6BA2D9F54636}" srcOrd="0" destOrd="0" presId="urn:microsoft.com/office/officeart/2018/2/layout/IconLabelList"/>
    <dgm:cxn modelId="{A2882B8E-EA3B-45E4-90E9-E355C7602BC0}" type="presParOf" srcId="{86FC5E5C-4A8D-4229-91BE-F1D889A6AC6E}" destId="{BE0F530A-DAC8-40D4-80C7-F16394468CBA}" srcOrd="1" destOrd="0" presId="urn:microsoft.com/office/officeart/2018/2/layout/IconLabelList"/>
    <dgm:cxn modelId="{6715C73E-691B-4631-A948-37171FBDA7E3}" type="presParOf" srcId="{86FC5E5C-4A8D-4229-91BE-F1D889A6AC6E}" destId="{1360F5F7-7F1C-4E25-8658-F31798FB8D2C}" srcOrd="2" destOrd="0" presId="urn:microsoft.com/office/officeart/2018/2/layout/IconLabelList"/>
    <dgm:cxn modelId="{1DB9CB45-C7C9-42E0-8FC5-407E44C46B68}" type="presParOf" srcId="{C97D0BBF-B3AF-4EF8-B338-84A6017E5DA7}" destId="{4850E50B-6E07-4BC7-8E4E-D5B6B36F7FC3}" srcOrd="3" destOrd="0" presId="urn:microsoft.com/office/officeart/2018/2/layout/IconLabelList"/>
    <dgm:cxn modelId="{39421AC2-0525-4452-8F8E-755E25DCECAA}" type="presParOf" srcId="{C97D0BBF-B3AF-4EF8-B338-84A6017E5DA7}" destId="{3B8011B7-B966-4870-B1A3-E89A771C2B74}" srcOrd="4" destOrd="0" presId="urn:microsoft.com/office/officeart/2018/2/layout/IconLabelList"/>
    <dgm:cxn modelId="{7C4EAAC8-1E7B-459C-8EC6-61F206ED5E2C}" type="presParOf" srcId="{3B8011B7-B966-4870-B1A3-E89A771C2B74}" destId="{814FF6F7-AD61-436A-969E-E67F01800917}" srcOrd="0" destOrd="0" presId="urn:microsoft.com/office/officeart/2018/2/layout/IconLabelList"/>
    <dgm:cxn modelId="{2B2A5E6F-1AD9-4FCF-B392-EE0D9E211499}" type="presParOf" srcId="{3B8011B7-B966-4870-B1A3-E89A771C2B74}" destId="{B50EC207-AC42-4799-B470-EF3B81121D0F}" srcOrd="1" destOrd="0" presId="urn:microsoft.com/office/officeart/2018/2/layout/IconLabelList"/>
    <dgm:cxn modelId="{4E22541D-B205-43D3-95FA-B3D16E27DBEA}" type="presParOf" srcId="{3B8011B7-B966-4870-B1A3-E89A771C2B74}" destId="{4E8AB59E-1DFE-4919-A883-14A59DAA21D1}" srcOrd="2" destOrd="0" presId="urn:microsoft.com/office/officeart/2018/2/layout/IconLabelList"/>
    <dgm:cxn modelId="{E0C75960-BDE1-4CF9-B22C-B648291C5D0C}" type="presParOf" srcId="{C97D0BBF-B3AF-4EF8-B338-84A6017E5DA7}" destId="{0424D0D1-2979-4191-B46F-D67664868A79}" srcOrd="5" destOrd="0" presId="urn:microsoft.com/office/officeart/2018/2/layout/IconLabelList"/>
    <dgm:cxn modelId="{6FBACC45-8095-4813-96F7-73D3CECAA66B}" type="presParOf" srcId="{C97D0BBF-B3AF-4EF8-B338-84A6017E5DA7}" destId="{7B474D9E-5911-40EE-8C62-7DDB11FBBB37}" srcOrd="6" destOrd="0" presId="urn:microsoft.com/office/officeart/2018/2/layout/IconLabelList"/>
    <dgm:cxn modelId="{16DA1C3A-726D-4792-A135-508C065611F4}" type="presParOf" srcId="{7B474D9E-5911-40EE-8C62-7DDB11FBBB37}" destId="{30DE11E0-9B9D-4382-8706-15E4C9A5817F}" srcOrd="0" destOrd="0" presId="urn:microsoft.com/office/officeart/2018/2/layout/IconLabelList"/>
    <dgm:cxn modelId="{3BA9E1AA-CA8D-49F8-8BDC-C8A5C50DA9A9}" type="presParOf" srcId="{7B474D9E-5911-40EE-8C62-7DDB11FBBB37}" destId="{53956F76-2104-4269-8C1C-522936C179FD}" srcOrd="1" destOrd="0" presId="urn:microsoft.com/office/officeart/2018/2/layout/IconLabelList"/>
    <dgm:cxn modelId="{61E01F56-1134-4FF5-9BA1-566498F3FEA5}" type="presParOf" srcId="{7B474D9E-5911-40EE-8C62-7DDB11FBBB37}" destId="{54175AF8-74C4-4484-AC43-06F385F44027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EBBC3A-0BDA-4281-B07F-1D7035B9E7AA}">
      <dsp:nvSpPr>
        <dsp:cNvPr id="0" name=""/>
        <dsp:cNvSpPr/>
      </dsp:nvSpPr>
      <dsp:spPr>
        <a:xfrm>
          <a:off x="955848" y="962274"/>
          <a:ext cx="1081934" cy="108193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8E6DFB-EA43-4588-8BD6-DA4DD4BDA88A}">
      <dsp:nvSpPr>
        <dsp:cNvPr id="0" name=""/>
        <dsp:cNvSpPr/>
      </dsp:nvSpPr>
      <dsp:spPr>
        <a:xfrm>
          <a:off x="294665" y="2513530"/>
          <a:ext cx="2404299" cy="157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/>
            <a:t>Voorlopig ontwerp afronden</a:t>
          </a:r>
          <a:endParaRPr lang="en-US" sz="2000" kern="1200" dirty="0"/>
        </a:p>
      </dsp:txBody>
      <dsp:txXfrm>
        <a:off x="294665" y="2513530"/>
        <a:ext cx="2404299" cy="1575000"/>
      </dsp:txXfrm>
    </dsp:sp>
    <dsp:sp modelId="{2CA9443C-2568-446F-B1BC-6BA2D9F54636}">
      <dsp:nvSpPr>
        <dsp:cNvPr id="0" name=""/>
        <dsp:cNvSpPr/>
      </dsp:nvSpPr>
      <dsp:spPr>
        <a:xfrm>
          <a:off x="3780899" y="962274"/>
          <a:ext cx="1081934" cy="108193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60F5F7-7F1C-4E25-8658-F31798FB8D2C}">
      <dsp:nvSpPr>
        <dsp:cNvPr id="0" name=""/>
        <dsp:cNvSpPr/>
      </dsp:nvSpPr>
      <dsp:spPr>
        <a:xfrm>
          <a:off x="3119717" y="2513530"/>
          <a:ext cx="2404299" cy="157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/>
            <a:t>Na de vakantie (september) haalbaarheid en uitwerken naar definitief ontwerp</a:t>
          </a:r>
          <a:endParaRPr lang="en-US" sz="2000" kern="1200" dirty="0"/>
        </a:p>
      </dsp:txBody>
      <dsp:txXfrm>
        <a:off x="3119717" y="2513530"/>
        <a:ext cx="2404299" cy="1575000"/>
      </dsp:txXfrm>
    </dsp:sp>
    <dsp:sp modelId="{814FF6F7-AD61-436A-969E-E67F01800917}">
      <dsp:nvSpPr>
        <dsp:cNvPr id="0" name=""/>
        <dsp:cNvSpPr/>
      </dsp:nvSpPr>
      <dsp:spPr>
        <a:xfrm>
          <a:off x="6605950" y="962274"/>
          <a:ext cx="1081934" cy="108193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8AB59E-1DFE-4919-A883-14A59DAA21D1}">
      <dsp:nvSpPr>
        <dsp:cNvPr id="0" name=""/>
        <dsp:cNvSpPr/>
      </dsp:nvSpPr>
      <dsp:spPr>
        <a:xfrm>
          <a:off x="5944768" y="2513530"/>
          <a:ext cx="2404299" cy="157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/>
            <a:t>Voorbereidingen verkoop</a:t>
          </a:r>
          <a:endParaRPr lang="en-US" sz="2000" kern="1200" dirty="0"/>
        </a:p>
      </dsp:txBody>
      <dsp:txXfrm>
        <a:off x="5944768" y="2513530"/>
        <a:ext cx="2404299" cy="1575000"/>
      </dsp:txXfrm>
    </dsp:sp>
    <dsp:sp modelId="{30DE11E0-9B9D-4382-8706-15E4C9A5817F}">
      <dsp:nvSpPr>
        <dsp:cNvPr id="0" name=""/>
        <dsp:cNvSpPr/>
      </dsp:nvSpPr>
      <dsp:spPr>
        <a:xfrm>
          <a:off x="9431002" y="962274"/>
          <a:ext cx="1081934" cy="108193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175AF8-74C4-4484-AC43-06F385F44027}">
      <dsp:nvSpPr>
        <dsp:cNvPr id="0" name=""/>
        <dsp:cNvSpPr/>
      </dsp:nvSpPr>
      <dsp:spPr>
        <a:xfrm>
          <a:off x="8769820" y="2513530"/>
          <a:ext cx="2404299" cy="157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/>
            <a:t>Inschatting: start verkoop begin 2026</a:t>
          </a:r>
          <a:endParaRPr lang="en-US" sz="2000" kern="1200" dirty="0"/>
        </a:p>
      </dsp:txBody>
      <dsp:txXfrm>
        <a:off x="8769820" y="2513530"/>
        <a:ext cx="2404299" cy="1575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C7BE8D-5B5F-43A9-9F80-08CAA6F474A3}" type="datetimeFigureOut">
              <a:rPr lang="nl-NL" smtClean="0"/>
              <a:t>7-7-2025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5C9B09-F084-48A8-AEB9-9F472B7933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1710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5C9B09-F084-48A8-AEB9-9F472B79330A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8937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5C9B09-F084-48A8-AEB9-9F472B79330A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9037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Wat mist u nog?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5C9B09-F084-48A8-AEB9-9F472B79330A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4094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5282DF-8DD2-A94B-4C37-64DAA57A49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88EBF7D-32FA-664F-EDDA-027AC2F521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74DEE7B-22E8-61F6-9821-96CCE133E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7B76D-D17B-4C70-9F3C-0E6A94B42AB8}" type="datetimeFigureOut">
              <a:rPr lang="nl-NL" smtClean="0"/>
              <a:t>7-7-2025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6815379-E04E-BDAA-6487-2DD316186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9734486-B9D8-D05A-D833-2B557695D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98840-0815-40D0-BB7E-0D7DF5EB07B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0518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966C82-8D07-F60D-CA22-6F832B1B9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5D9242F-4B8D-3902-EF0A-CED0F968B6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5FBA443-75E6-73EE-76A2-98DB4030F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7B76D-D17B-4C70-9F3C-0E6A94B42AB8}" type="datetimeFigureOut">
              <a:rPr lang="nl-NL" smtClean="0"/>
              <a:t>7-7-2025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0D0BD33-201B-E2D7-8795-2D0A1E75F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599C10A-8980-8743-B67E-2CB5AFD3C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98840-0815-40D0-BB7E-0D7DF5EB07B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8427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4180AC4-4702-F1E9-4288-CDDF353E6E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0A9854D-CEF6-E1AF-8B2C-B27D9C14E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BB57C9A-A77E-AC29-085F-ADFE58348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7B76D-D17B-4C70-9F3C-0E6A94B42AB8}" type="datetimeFigureOut">
              <a:rPr lang="nl-NL" smtClean="0"/>
              <a:t>7-7-2025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848F7D9-3388-23DC-6060-BE204476A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40A50C4-099E-EDCC-018C-CCC2534E8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98840-0815-40D0-BB7E-0D7DF5EB07B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7073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0B7D2A-F25F-0340-7880-6D9DE16CA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FE12DC9-2FA5-7431-B49C-EF8C132031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CBC5500-9B8D-4B19-1876-2679C02C7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7B76D-D17B-4C70-9F3C-0E6A94B42AB8}" type="datetimeFigureOut">
              <a:rPr lang="nl-NL" smtClean="0"/>
              <a:t>7-7-2025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626E963-0528-D802-0F1B-00A96769C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12C3DF8-F400-A6D1-8BCE-9FA81A725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98840-0815-40D0-BB7E-0D7DF5EB07B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6510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B8FBAB-9507-F7AB-141C-4C4735592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26ACF30-2D83-5E94-EC4E-DBDCC537D4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A0FBA19-2366-6965-3C34-D479D95D0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7B76D-D17B-4C70-9F3C-0E6A94B42AB8}" type="datetimeFigureOut">
              <a:rPr lang="nl-NL" smtClean="0"/>
              <a:t>7-7-2025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C158276-06E3-B64C-203B-B732B3166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582FB0E-A72B-BA73-7CD0-E1507B572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98840-0815-40D0-BB7E-0D7DF5EB07B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2072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D069C1-F396-45DB-58AE-3B4D60420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435FD6C-B6B1-E2E2-6159-876DAB5A7F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6CB481D-92BE-1976-9194-1C7518C91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43A2AA1-6469-3970-3624-E4D5F2C6D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7B76D-D17B-4C70-9F3C-0E6A94B42AB8}" type="datetimeFigureOut">
              <a:rPr lang="nl-NL" smtClean="0"/>
              <a:t>7-7-2025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BCB02F6-0B39-2F3B-A482-FE2426747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63DE408-1B5A-E67A-1027-91252E568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98840-0815-40D0-BB7E-0D7DF5EB07B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8929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0FD454-AA45-1A46-2D90-5857DDFF2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8A218A8-2BF6-AE87-2D5F-1EBA98723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0653AFA-D91D-C7BA-C595-8DEA381915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4FF15E5-EACF-FC9C-BAB0-35419F3FEF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A267244-0862-90FD-69D6-5DD635661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2D6DCE8-78C3-C4A5-D44A-426C249F7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7B76D-D17B-4C70-9F3C-0E6A94B42AB8}" type="datetimeFigureOut">
              <a:rPr lang="nl-NL" smtClean="0"/>
              <a:t>7-7-2025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A7B28C5-C166-555E-0D4A-A56F4EFDB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B862481-980D-C6EB-EB24-1EBFF9AA9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98840-0815-40D0-BB7E-0D7DF5EB07B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5326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46E011-EBEB-7AFF-A1FE-E738D77FF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188DB08-CF68-FA0C-CBC3-69F0CDE6D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7B76D-D17B-4C70-9F3C-0E6A94B42AB8}" type="datetimeFigureOut">
              <a:rPr lang="nl-NL" smtClean="0"/>
              <a:t>7-7-2025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ED019BE-49EE-D43B-2835-6ACCC47ED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4C2951D-4BE2-B425-2FFD-BDB442DBE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98840-0815-40D0-BB7E-0D7DF5EB07B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9497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F7DCE5D-11AC-C48B-747C-AB2890914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7B76D-D17B-4C70-9F3C-0E6A94B42AB8}" type="datetimeFigureOut">
              <a:rPr lang="nl-NL" smtClean="0"/>
              <a:t>7-7-2025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E406BE8-1AC6-2E3C-297F-46923F69C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0BA678B-6233-CE9A-2136-AC1EEF0A6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98840-0815-40D0-BB7E-0D7DF5EB07B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9508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9AB652-60A8-FC98-147C-C71355C1E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666870B-998C-E2BA-33EA-B4FC2DFA2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C7D5F41-D663-FB6A-6B0D-FBB2B4549C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4D09331-7208-1CAA-639F-34AC09F99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7B76D-D17B-4C70-9F3C-0E6A94B42AB8}" type="datetimeFigureOut">
              <a:rPr lang="nl-NL" smtClean="0"/>
              <a:t>7-7-2025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19DDFAD-297E-72A9-A3EA-4C777B96F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9913291-B4F6-8E15-E56A-3EB476DC7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98840-0815-40D0-BB7E-0D7DF5EB07B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3796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696BBA-7428-FEC4-44FA-3774C80C4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72D2CF0-0C4C-E73C-F5ED-6382F25F2C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B1DDBF2-8CA5-4318-DBBB-F4D5242751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1BBE54E-1BE4-2A88-E6F5-D758EA052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7B76D-D17B-4C70-9F3C-0E6A94B42AB8}" type="datetimeFigureOut">
              <a:rPr lang="nl-NL" smtClean="0"/>
              <a:t>7-7-2025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A0E180C-7495-4895-7C1B-939F1A105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D928958-E904-E40E-4666-4F6BF26FF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98840-0815-40D0-BB7E-0D7DF5EB07B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848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130658A-3463-309E-17FE-B5066C72B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FB01E55-70B3-A297-B102-CA72FF02D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5A989BD-5A0E-E885-2A85-E374A0B457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7B76D-D17B-4C70-9F3C-0E6A94B42AB8}" type="datetimeFigureOut">
              <a:rPr lang="nl-NL" smtClean="0"/>
              <a:t>7-7-2025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61CD4BE-0D60-E079-90FA-64E6189ACE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61048EB-22E5-83F5-70E6-E0185751C0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98840-0815-40D0-BB7E-0D7DF5EB07B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4608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m.degroot@trebbe.nl" TargetMode="External"/><Relationship Id="rId2" Type="http://schemas.openxmlformats.org/officeDocument/2006/relationships/hyperlink" Target="mailto:n.nijenhuis@pandomo.n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Rectangle 1042">
            <a:extLst>
              <a:ext uri="{FF2B5EF4-FFF2-40B4-BE49-F238E27FC236}">
                <a16:creationId xmlns:a16="http://schemas.microsoft.com/office/drawing/2014/main" id="{D1BA7680-B1FB-4B6B-2155-45DD5D6C4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 descr="Afbeelding met buitenshuis, wolk, boom, hemel&#10;&#10;Door AI gegenereerde inhoud is mogelijk onjuist.">
            <a:extLst>
              <a:ext uri="{FF2B5EF4-FFF2-40B4-BE49-F238E27FC236}">
                <a16:creationId xmlns:a16="http://schemas.microsoft.com/office/drawing/2014/main" id="{DCC750AF-922C-633B-9D8A-3D5D18BD7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9091"/>
          <a:stretch>
            <a:fillRect/>
          </a:stretch>
        </p:blipFill>
        <p:spPr>
          <a:xfrm>
            <a:off x="20" y="-1"/>
            <a:ext cx="12191980" cy="6858001"/>
          </a:xfrm>
          <a:prstGeom prst="rect">
            <a:avLst/>
          </a:prstGeom>
        </p:spPr>
      </p:pic>
      <p:sp>
        <p:nvSpPr>
          <p:cNvPr id="1045" name="Rectangle 1044">
            <a:extLst>
              <a:ext uri="{FF2B5EF4-FFF2-40B4-BE49-F238E27FC236}">
                <a16:creationId xmlns:a16="http://schemas.microsoft.com/office/drawing/2014/main" id="{A9CCD9CD-49AE-3D3E-923B-81ECD3FBF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32383"/>
            <a:ext cx="12192000" cy="4525617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5000">
                <a:srgbClr val="000000">
                  <a:alpha val="35000"/>
                </a:srgbClr>
              </a:gs>
              <a:gs pos="100000">
                <a:srgbClr val="000000">
                  <a:alpha val="4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667DC2-BEF2-04B1-3686-9469691CA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506" y="3991500"/>
            <a:ext cx="8837546" cy="1870483"/>
          </a:xfrm>
        </p:spPr>
        <p:txBody>
          <a:bodyPr>
            <a:normAutofit/>
          </a:bodyPr>
          <a:lstStyle/>
          <a:p>
            <a:pPr algn="l"/>
            <a:r>
              <a:rPr lang="nl-NL">
                <a:solidFill>
                  <a:srgbClr val="FFFFFF"/>
                </a:solidFill>
              </a:rPr>
              <a:t>Bosryk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C915F3F-4642-D8C5-7603-ED89FAF3DD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506" y="5917399"/>
            <a:ext cx="8837546" cy="644789"/>
          </a:xfrm>
        </p:spPr>
        <p:txBody>
          <a:bodyPr>
            <a:normAutofit/>
          </a:bodyPr>
          <a:lstStyle/>
          <a:p>
            <a:pPr algn="l"/>
            <a:r>
              <a:rPr lang="nl-NL" dirty="0">
                <a:solidFill>
                  <a:srgbClr val="FFFFFF"/>
                </a:solidFill>
              </a:rPr>
              <a:t>Meerstad  - De Zeilen</a:t>
            </a:r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1677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9A0A5C1-1F4F-82A2-6CB0-088000422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46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5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Tijdelijke aanduiding voor inhoud 7">
            <a:extLst>
              <a:ext uri="{FF2B5EF4-FFF2-40B4-BE49-F238E27FC236}">
                <a16:creationId xmlns:a16="http://schemas.microsoft.com/office/drawing/2014/main" id="{6A5DB05B-FAE5-8557-22CD-302AE2AD13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587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85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C4E3A0A-2EC0-20A0-635E-22F226975E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42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73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 descr="Afbeelding met wolk, buitenshuis, gebouw, plant&#10;&#10;Door AI gegenereerde inhoud is mogelijk onjuist.">
            <a:extLst>
              <a:ext uri="{FF2B5EF4-FFF2-40B4-BE49-F238E27FC236}">
                <a16:creationId xmlns:a16="http://schemas.microsoft.com/office/drawing/2014/main" id="{36E1A0AD-7603-D3E7-837A-8BA0FA8CD6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26" r="-1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Tijdelijke aanduiding voor inhoud 4">
            <a:extLst>
              <a:ext uri="{FF2B5EF4-FFF2-40B4-BE49-F238E27FC236}">
                <a16:creationId xmlns:a16="http://schemas.microsoft.com/office/drawing/2014/main" id="{CE2AB75D-F687-87CF-1EBD-BEA6194334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052" t="14768" r="21140" b="15161"/>
          <a:stretch/>
        </p:blipFill>
        <p:spPr>
          <a:xfrm>
            <a:off x="9382125" y="4733924"/>
            <a:ext cx="2884551" cy="212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33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 descr="Afbeelding met hemel, buitenshuis, wolk, plant&#10;&#10;Door AI gegenereerde inhoud is mogelijk onjuist.">
            <a:extLst>
              <a:ext uri="{FF2B5EF4-FFF2-40B4-BE49-F238E27FC236}">
                <a16:creationId xmlns:a16="http://schemas.microsoft.com/office/drawing/2014/main" id="{6E247D82-B4FA-AC55-815A-247E8FC5ED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Tijdelijke aanduiding voor inhoud 4">
            <a:extLst>
              <a:ext uri="{FF2B5EF4-FFF2-40B4-BE49-F238E27FC236}">
                <a16:creationId xmlns:a16="http://schemas.microsoft.com/office/drawing/2014/main" id="{86A92B8E-38BB-B9F6-85E6-596EC4A21E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998" t="7424" r="21140" b="8877"/>
          <a:stretch/>
        </p:blipFill>
        <p:spPr>
          <a:xfrm>
            <a:off x="10183876" y="5181600"/>
            <a:ext cx="20066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82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BDF7B8-FE9B-733C-9540-01405AF6F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87A80E6-1E6B-7C6A-64F4-13E2C93AE1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871" r="1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Tijdelijke aanduiding voor inhoud 4">
            <a:extLst>
              <a:ext uri="{FF2B5EF4-FFF2-40B4-BE49-F238E27FC236}">
                <a16:creationId xmlns:a16="http://schemas.microsoft.com/office/drawing/2014/main" id="{C20D4324-E058-EB13-50BA-86AD721529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052" t="14768" r="21140" b="15161"/>
          <a:stretch/>
        </p:blipFill>
        <p:spPr>
          <a:xfrm>
            <a:off x="9382125" y="4733924"/>
            <a:ext cx="2884551" cy="212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55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 descr="Afbeelding met boom, plant, buitenshuis, gras&#10;&#10;Door AI gegenereerde inhoud is mogelijk onjuist.">
            <a:extLst>
              <a:ext uri="{FF2B5EF4-FFF2-40B4-BE49-F238E27FC236}">
                <a16:creationId xmlns:a16="http://schemas.microsoft.com/office/drawing/2014/main" id="{9F25F11A-B839-93DF-00D4-01D0C01FF3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Tijdelijke aanduiding voor inhoud 4">
            <a:extLst>
              <a:ext uri="{FF2B5EF4-FFF2-40B4-BE49-F238E27FC236}">
                <a16:creationId xmlns:a16="http://schemas.microsoft.com/office/drawing/2014/main" id="{8861644D-3CEC-DC46-33A9-C753E3A70D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998" t="7424" r="21140" b="8877"/>
          <a:stretch/>
        </p:blipFill>
        <p:spPr>
          <a:xfrm>
            <a:off x="10183876" y="5181600"/>
            <a:ext cx="20066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91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3044742-B4A0-BB11-655B-639AFAB418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Tijdelijke aanduiding voor inhoud 4">
            <a:extLst>
              <a:ext uri="{FF2B5EF4-FFF2-40B4-BE49-F238E27FC236}">
                <a16:creationId xmlns:a16="http://schemas.microsoft.com/office/drawing/2014/main" id="{A6D322C3-BD33-7DA0-166B-ADDD167D27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998" t="7424" r="21140" b="8877"/>
          <a:stretch/>
        </p:blipFill>
        <p:spPr>
          <a:xfrm>
            <a:off x="10183876" y="5181600"/>
            <a:ext cx="20066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48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28D703-17F7-9892-CFD0-E97040095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 descr="Afbeelding met boom, buitenshuis, trappen, hemel&#10;&#10;Door AI gegenereerde inhoud is mogelijk onjuist.">
            <a:extLst>
              <a:ext uri="{FF2B5EF4-FFF2-40B4-BE49-F238E27FC236}">
                <a16:creationId xmlns:a16="http://schemas.microsoft.com/office/drawing/2014/main" id="{E467794C-85BD-E5AA-3D70-9F05E0275A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76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Tijdelijke aanduiding voor inhoud 4">
            <a:extLst>
              <a:ext uri="{FF2B5EF4-FFF2-40B4-BE49-F238E27FC236}">
                <a16:creationId xmlns:a16="http://schemas.microsoft.com/office/drawing/2014/main" id="{5638711C-0290-B266-952B-019362096E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998" t="7424" r="21140" b="8877"/>
          <a:stretch/>
        </p:blipFill>
        <p:spPr>
          <a:xfrm>
            <a:off x="10183876" y="5181600"/>
            <a:ext cx="20066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723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6140D90E-CBAF-6C65-4E17-1700D20398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872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Tijdelijke aanduiding voor inhoud 4">
            <a:extLst>
              <a:ext uri="{FF2B5EF4-FFF2-40B4-BE49-F238E27FC236}">
                <a16:creationId xmlns:a16="http://schemas.microsoft.com/office/drawing/2014/main" id="{D60AB194-BD5A-DA42-97DA-426EDF46EE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998" t="14177" r="21140" b="8877"/>
          <a:stretch/>
        </p:blipFill>
        <p:spPr>
          <a:xfrm>
            <a:off x="9486900" y="4781550"/>
            <a:ext cx="2703576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0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ndomo Makelaars">
            <a:extLst>
              <a:ext uri="{FF2B5EF4-FFF2-40B4-BE49-F238E27FC236}">
                <a16:creationId xmlns:a16="http://schemas.microsoft.com/office/drawing/2014/main" id="{3E8C952A-4E04-993E-6251-BE1088D72D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471" y="224551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ebbe">
            <a:extLst>
              <a:ext uri="{FF2B5EF4-FFF2-40B4-BE49-F238E27FC236}">
                <a16:creationId xmlns:a16="http://schemas.microsoft.com/office/drawing/2014/main" id="{AD834381-1E08-797F-83F0-8D963752D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746" y="2859881"/>
            <a:ext cx="22479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me - LIV hypotheken">
            <a:extLst>
              <a:ext uri="{FF2B5EF4-FFF2-40B4-BE49-F238E27FC236}">
                <a16:creationId xmlns:a16="http://schemas.microsoft.com/office/drawing/2014/main" id="{8444E7C2-3180-9F3D-FEEF-2466FDE8C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850" y="2697956"/>
            <a:ext cx="2781300" cy="96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4256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E30E73-1582-100A-4D91-63982E3D0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94B9A64-32FC-E538-D9D5-F3694D26C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D9AA1C-9096-1186-8A7A-E33CADB2C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76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89CD1B4-1B47-0D6A-40C7-4C7586F3C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Plattegrond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Type A| </a:t>
            </a:r>
            <a:r>
              <a:rPr lang="en-US" sz="2600" dirty="0">
                <a:solidFill>
                  <a:srgbClr val="FFFFFF"/>
                </a:solidFill>
              </a:rPr>
              <a:t>7,2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meter brede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woning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Afbeelding 3" descr="Afbeelding met Plattegrond&#10;&#10;Door AI gegenereerde inhoud is mogelijk onjuist.">
            <a:extLst>
              <a:ext uri="{FF2B5EF4-FFF2-40B4-BE49-F238E27FC236}">
                <a16:creationId xmlns:a16="http://schemas.microsoft.com/office/drawing/2014/main" id="{B51311D8-FF9E-88B6-B14D-770131025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217" y="123825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268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871504-0238-12B3-F884-64F19B59F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76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A316763-1305-2D99-853A-76E21F99A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Plattegrond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Type B| 6,6 meter brede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woning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Afbeelding 7" descr="Afbeelding met kaart, schermopname, Plan, Stedenbouwkunde&#10;&#10;Door AI gegenereerde inhoud is mogelijk onjuist.">
            <a:extLst>
              <a:ext uri="{FF2B5EF4-FFF2-40B4-BE49-F238E27FC236}">
                <a16:creationId xmlns:a16="http://schemas.microsoft.com/office/drawing/2014/main" id="{03030BB8-1643-493A-9949-01AE6F7F7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241" y="0"/>
            <a:ext cx="7335679" cy="733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42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2D53AE-EEA3-7907-919B-3C2E39828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B1DD9D8-6987-9A44-17AF-02C5F5DD4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8065F5-4868-801D-FAB6-689AA345D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76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7CC36F3-EEA5-42F1-5FC1-76A155304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Plattegrond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Type C| 6,3 meter brede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woning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Afbeelding 3" descr="Afbeelding met Rechthoek, Plattegrond, schermopname&#10;&#10;Door AI gegenereerde inhoud is mogelijk onjuist.">
            <a:extLst>
              <a:ext uri="{FF2B5EF4-FFF2-40B4-BE49-F238E27FC236}">
                <a16:creationId xmlns:a16="http://schemas.microsoft.com/office/drawing/2014/main" id="{1C9086D6-96F9-6C01-FD86-B8C260E99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40" y="146304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505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607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1D99BC-8024-A287-576E-1F220049B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5,40m brede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woning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|type D</a:t>
            </a:r>
            <a:b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badkamer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en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slaapkamer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boven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traplift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mogelijk</a:t>
            </a:r>
            <a:endParaRPr lang="en-US" sz="2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Tijdelijke aanduiding voor inhoud 3" descr="Afbeelding met schermopname, kaart&#10;&#10;Door AI gegenereerde inhoud is mogelijk onjuist.">
            <a:extLst>
              <a:ext uri="{FF2B5EF4-FFF2-40B4-BE49-F238E27FC236}">
                <a16:creationId xmlns:a16="http://schemas.microsoft.com/office/drawing/2014/main" id="{DD1DA1F6-151D-D5D8-7386-A9C52CAF91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414" y="0"/>
            <a:ext cx="7410186" cy="741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959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025C15-DFA9-8209-845C-9CD564407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60724A"/>
                </a:solidFill>
              </a:rPr>
              <a:t>Duurzaam, toekomstbestendig (t)huis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0E07F23-9276-DB2A-0166-B5A6CD96F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Bodemwarmtepomp (verwarmen én koelen)</a:t>
            </a:r>
          </a:p>
          <a:p>
            <a:r>
              <a:rPr lang="nl-NL" dirty="0"/>
              <a:t>Zonnepanelen</a:t>
            </a:r>
          </a:p>
          <a:p>
            <a:r>
              <a:rPr lang="nl-NL" dirty="0"/>
              <a:t>Goed geïsoleerd</a:t>
            </a:r>
          </a:p>
          <a:p>
            <a:r>
              <a:rPr lang="nl-NL" dirty="0"/>
              <a:t>Vloerverwarming</a:t>
            </a:r>
          </a:p>
          <a:p>
            <a:r>
              <a:rPr lang="nl-NL" dirty="0"/>
              <a:t>Inclusief keuken en sanitair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Klaar voor de toekomst!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C32AFBF-9BE7-9132-2269-9FEA32BAC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918" y="3648075"/>
            <a:ext cx="5652082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77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1E058F-58F3-3CB7-7D02-E50354104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7B1AB9FE-36F5-4FD1-9850-DB5C5AD48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B01F0795-CAE4-8207-8B55-6946AA8B5F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3766" b="3284"/>
          <a:stretch>
            <a:fillRect/>
          </a:stretch>
        </p:blipFill>
        <p:spPr>
          <a:xfrm>
            <a:off x="20" y="10"/>
            <a:ext cx="12191979" cy="5486390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02"/>
            <a:ext cx="12192000" cy="1371598"/>
          </a:xfrm>
          <a:prstGeom prst="rect">
            <a:avLst/>
          </a:prstGeom>
          <a:ln>
            <a:noFill/>
          </a:ln>
          <a:effectLst>
            <a:outerShdw blurRad="254000" dist="114300" dir="20340000" sx="89000" sy="89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66FE146-DA3A-E62C-D021-AF179577D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6" y="5746071"/>
            <a:ext cx="7015499" cy="8522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Er is wat te kiezen</a:t>
            </a:r>
          </a:p>
        </p:txBody>
      </p:sp>
    </p:spTree>
    <p:extLst>
      <p:ext uri="{BB962C8B-B14F-4D97-AF65-F5344CB8AC3E}">
        <p14:creationId xmlns:p14="http://schemas.microsoft.com/office/powerpoint/2010/main" val="16568599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7B65277-82C6-6D08-6DCA-4A7DCC3B7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9E19353-2849-BD73-09D4-72510D8C6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121" y="205469"/>
            <a:ext cx="7341649" cy="674690"/>
          </a:xfrm>
        </p:spPr>
        <p:txBody>
          <a:bodyPr anchor="b">
            <a:normAutofit fontScale="90000"/>
          </a:bodyPr>
          <a:lstStyle/>
          <a:p>
            <a:r>
              <a:rPr lang="nl-NL" sz="3600" b="1" dirty="0"/>
              <a:t>Aanpassen naar wens – Voorbeeld opties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682D185-5FB6-EB08-B653-CCA9A1756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4915" y="6131863"/>
            <a:ext cx="3289955" cy="8343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1400" dirty="0"/>
              <a:t>Grote woonkamer en berging beneden,</a:t>
            </a:r>
            <a:br>
              <a:rPr lang="nl-NL" sz="1400" dirty="0"/>
            </a:br>
            <a:r>
              <a:rPr lang="nl-NL" sz="1400" dirty="0"/>
              <a:t>badkamer en slaapkamer boven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BBF30B8-4A21-91C6-9D41-7CCE1A008A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117"/>
          <a:stretch/>
        </p:blipFill>
        <p:spPr>
          <a:xfrm>
            <a:off x="8042118" y="880159"/>
            <a:ext cx="4630461" cy="530145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CB5872E-31BC-2DD5-8C57-33790F2D8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539" y="880159"/>
            <a:ext cx="4244708" cy="5243014"/>
          </a:xfrm>
          <a:prstGeom prst="rect">
            <a:avLst/>
          </a:prstGeom>
        </p:spPr>
      </p:pic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74F35CB2-2FD1-6D3C-991B-466C15076726}"/>
              </a:ext>
            </a:extLst>
          </p:cNvPr>
          <p:cNvSpPr txBox="1">
            <a:spLocks/>
          </p:cNvSpPr>
          <p:nvPr/>
        </p:nvSpPr>
        <p:spPr>
          <a:xfrm>
            <a:off x="666724" y="1453410"/>
            <a:ext cx="5862396" cy="483309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 dirty="0"/>
              <a:t>Extra badkamer / slaapkamer(s)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2400" dirty="0"/>
          </a:p>
          <a:p>
            <a:r>
              <a:rPr lang="nl-NL" sz="2400" dirty="0"/>
              <a:t>Uitbouw op de verdieping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2400" dirty="0"/>
          </a:p>
          <a:p>
            <a:r>
              <a:rPr lang="nl-NL" sz="2400" dirty="0"/>
              <a:t>Dakterras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2400" dirty="0"/>
          </a:p>
          <a:p>
            <a:r>
              <a:rPr lang="nl-NL" sz="2400" dirty="0"/>
              <a:t>Extra grote woonkamer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400" dirty="0"/>
              <a:t>     </a:t>
            </a:r>
            <a:r>
              <a:rPr lang="nl-NL" sz="2400" dirty="0">
                <a:sym typeface="Wingdings" panose="05000000000000000000" pitchFamily="2" charset="2"/>
              </a:rPr>
              <a:t> </a:t>
            </a:r>
            <a:r>
              <a:rPr lang="nl-NL" sz="2400" dirty="0"/>
              <a:t>(slaapkamer/badkamer boven)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2400" dirty="0"/>
          </a:p>
          <a:p>
            <a:r>
              <a:rPr lang="nl-NL" sz="2400" dirty="0"/>
              <a:t>Zie concept optieplattegronden </a:t>
            </a:r>
          </a:p>
          <a:p>
            <a:pPr marL="0" indent="0">
              <a:buNone/>
            </a:pPr>
            <a:r>
              <a:rPr lang="nl-NL" sz="2400" dirty="0"/>
              <a:t>    getoond op de rolbanners</a:t>
            </a:r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r>
              <a:rPr lang="nl-NL" sz="2400" dirty="0"/>
              <a:t>Nb. Optielijst is nu nog niet compleet. </a:t>
            </a:r>
          </a:p>
          <a:p>
            <a:pPr marL="0" indent="0">
              <a:buNone/>
            </a:pPr>
            <a:r>
              <a:rPr lang="nl-NL" sz="2400" dirty="0"/>
              <a:t>       Volgt bij de start verkoop</a:t>
            </a:r>
          </a:p>
          <a:p>
            <a:endParaRPr lang="nl-NL" sz="1800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F72F8E09-5822-3BD1-F418-B674589AB628}"/>
              </a:ext>
            </a:extLst>
          </p:cNvPr>
          <p:cNvSpPr txBox="1">
            <a:spLocks/>
          </p:cNvSpPr>
          <p:nvPr/>
        </p:nvSpPr>
        <p:spPr>
          <a:xfrm>
            <a:off x="8983607" y="6131863"/>
            <a:ext cx="2747481" cy="834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1400" dirty="0"/>
              <a:t>Uitbouw 1,7m boven en indeling met bijv. extra badkamer en slaapkamers</a:t>
            </a:r>
          </a:p>
        </p:txBody>
      </p:sp>
    </p:spTree>
    <p:extLst>
      <p:ext uri="{BB962C8B-B14F-4D97-AF65-F5344CB8AC3E}">
        <p14:creationId xmlns:p14="http://schemas.microsoft.com/office/powerpoint/2010/main" val="19993623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85B216-D283-3A46-355C-81804D28A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Indicatie richtprijzen	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F0241F-D584-ECF8-F7D2-1D415F1F55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Verschillende woning typologieën in verschillende prijsklassen </a:t>
            </a:r>
          </a:p>
          <a:p>
            <a:endParaRPr lang="nl-NL" dirty="0"/>
          </a:p>
          <a:p>
            <a:pPr lvl="1">
              <a:lnSpc>
                <a:spcPct val="150000"/>
              </a:lnSpc>
            </a:pPr>
            <a:r>
              <a:rPr lang="nl-NL" dirty="0"/>
              <a:t>Beukmaat 5,40m/6,30m	€ 390.000 – € 405.000</a:t>
            </a:r>
          </a:p>
          <a:p>
            <a:pPr lvl="1">
              <a:lnSpc>
                <a:spcPct val="150000"/>
              </a:lnSpc>
            </a:pPr>
            <a:r>
              <a:rPr lang="nl-NL" dirty="0"/>
              <a:t>Beukmaat 6,60m 		€ 450.000 - € 480.000</a:t>
            </a:r>
          </a:p>
          <a:p>
            <a:pPr lvl="1">
              <a:lnSpc>
                <a:spcPct val="150000"/>
              </a:lnSpc>
            </a:pPr>
            <a:r>
              <a:rPr lang="nl-NL" dirty="0"/>
              <a:t>Beukmaat 7,20m  		€ 520.000 –  € 550.000</a:t>
            </a:r>
          </a:p>
        </p:txBody>
      </p:sp>
    </p:spTree>
    <p:extLst>
      <p:ext uri="{BB962C8B-B14F-4D97-AF65-F5344CB8AC3E}">
        <p14:creationId xmlns:p14="http://schemas.microsoft.com/office/powerpoint/2010/main" val="860575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53CF00F-82D0-0DBA-75D5-1D01B4526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F85B216-D283-3A46-355C-81804D28A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62595"/>
            <a:ext cx="10945037" cy="1133856"/>
          </a:xfrm>
        </p:spPr>
        <p:txBody>
          <a:bodyPr anchor="t">
            <a:normAutofit/>
          </a:bodyPr>
          <a:lstStyle/>
          <a:p>
            <a:r>
              <a:rPr lang="nl-NL" dirty="0"/>
              <a:t>Planning – onder voorbehoud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8FC97C56-5CD1-1ACE-891A-5C8131C058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1646903"/>
              </p:ext>
            </p:extLst>
          </p:nvPr>
        </p:nvGraphicFramePr>
        <p:xfrm>
          <a:off x="88900" y="1244600"/>
          <a:ext cx="11468785" cy="5050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05369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2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4504C52-0005-F2BD-759A-6D7E00B5B3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30" r="2059" b="1"/>
          <a:stretch>
            <a:fillRect/>
          </a:stretch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59CD8B6-6096-EE81-E172-879E69D56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5452529" cy="3569242"/>
          </a:xfrm>
          <a:prstGeom prst="ellipse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Einde plenaire deel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51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90917A2-04AF-D34F-AB0B-3A55EDA008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284" t="27574" r="7006" b="2803"/>
          <a:stretch/>
        </p:blipFill>
        <p:spPr>
          <a:xfrm>
            <a:off x="-640751" y="1"/>
            <a:ext cx="13244116" cy="7023396"/>
          </a:xfrm>
        </p:spPr>
      </p:pic>
    </p:spTree>
    <p:extLst>
      <p:ext uri="{BB962C8B-B14F-4D97-AF65-F5344CB8AC3E}">
        <p14:creationId xmlns:p14="http://schemas.microsoft.com/office/powerpoint/2010/main" val="39596165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8DD3A8-2901-4CB2-9DAE-258CE9E18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Vragen? Neem contact op met: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24DF092-5F74-B1AE-5200-EA640EEA7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6522" y="1776463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l-NL" b="1" dirty="0"/>
              <a:t>Pandomo Makelaars</a:t>
            </a:r>
          </a:p>
          <a:p>
            <a:pPr marL="0" indent="0">
              <a:buNone/>
            </a:pPr>
            <a:r>
              <a:rPr lang="nl-NL" dirty="0"/>
              <a:t>Nico Nijenhuis</a:t>
            </a:r>
          </a:p>
          <a:p>
            <a:pPr marL="0" indent="0">
              <a:buNone/>
            </a:pPr>
            <a:r>
              <a:rPr lang="nl-NL" dirty="0"/>
              <a:t>Nieuwbouwspecialist / makelaar</a:t>
            </a:r>
          </a:p>
          <a:p>
            <a:pPr marL="0" indent="0">
              <a:buNone/>
            </a:pPr>
            <a:r>
              <a:rPr lang="nl-NL" dirty="0">
                <a:hlinkClick r:id="rId2"/>
              </a:rPr>
              <a:t>n.nijenhuis@pandomo.nl</a:t>
            </a:r>
            <a:endParaRPr lang="nl-NL" dirty="0"/>
          </a:p>
          <a:p>
            <a:pPr marL="0" indent="0">
              <a:buNone/>
            </a:pPr>
            <a:r>
              <a:rPr lang="nl-NL" dirty="0"/>
              <a:t>06-55185024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b="1" dirty="0"/>
              <a:t>Trebbe</a:t>
            </a:r>
          </a:p>
          <a:p>
            <a:pPr marL="0" indent="0">
              <a:buNone/>
            </a:pPr>
            <a:r>
              <a:rPr lang="nl-NL" dirty="0"/>
              <a:t>Marieke de Groot</a:t>
            </a:r>
          </a:p>
          <a:p>
            <a:pPr marL="0" indent="0">
              <a:buNone/>
            </a:pPr>
            <a:r>
              <a:rPr lang="nl-NL" dirty="0"/>
              <a:t>Projectontwikkelaar</a:t>
            </a:r>
          </a:p>
          <a:p>
            <a:pPr marL="0" indent="0">
              <a:buNone/>
            </a:pPr>
            <a:r>
              <a:rPr lang="nl-NL" dirty="0">
                <a:hlinkClick r:id="rId3"/>
              </a:rPr>
              <a:t>m.degroot@trebbe.nl</a:t>
            </a:r>
            <a:endParaRPr lang="nl-NL" dirty="0"/>
          </a:p>
          <a:p>
            <a:pPr marL="0" indent="0">
              <a:buNone/>
            </a:pPr>
            <a:r>
              <a:rPr lang="nl-NL" dirty="0"/>
              <a:t>06-10259240</a:t>
            </a:r>
          </a:p>
        </p:txBody>
      </p:sp>
    </p:spTree>
    <p:extLst>
      <p:ext uri="{BB962C8B-B14F-4D97-AF65-F5344CB8AC3E}">
        <p14:creationId xmlns:p14="http://schemas.microsoft.com/office/powerpoint/2010/main" val="2748102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B2622EF-4B06-D343-753D-D1A7A313E3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3478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877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3E037B-8B89-9E9D-9B61-78EA780C0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03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BC041AD-C9BF-3939-9CDE-4211D38CFC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8" b="4658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929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03E379B-27E8-E67E-901F-B119290B2E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781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 descr="Afbeelding met kaart, boom, huis, Stedenbouwkunde&#10;&#10;Door AI gegenereerde inhoud is mogelijk onjuist.">
            <a:extLst>
              <a:ext uri="{FF2B5EF4-FFF2-40B4-BE49-F238E27FC236}">
                <a16:creationId xmlns:a16="http://schemas.microsoft.com/office/drawing/2014/main" id="{62E18804-946C-CF4A-2903-143C667C26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892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311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9">
            <a:extLst>
              <a:ext uri="{FF2B5EF4-FFF2-40B4-BE49-F238E27FC236}">
                <a16:creationId xmlns:a16="http://schemas.microsoft.com/office/drawing/2014/main" id="{BA2AFC67-0973-EC0D-F14E-710D701B2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AA70DC7-4969-C44B-EA74-EAF2AEE85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522732"/>
            <a:ext cx="3553412" cy="1527048"/>
          </a:xfrm>
        </p:spPr>
        <p:txBody>
          <a:bodyPr anchor="b">
            <a:normAutofit/>
          </a:bodyPr>
          <a:lstStyle/>
          <a:p>
            <a:r>
              <a:rPr lang="nl-NL" dirty="0"/>
              <a:t>Bijzondere woonvorm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C1D8C73-A3AF-CACC-C1B2-A9D13F317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4" y="2212848"/>
            <a:ext cx="4657726" cy="4122420"/>
          </a:xfrm>
        </p:spPr>
        <p:txBody>
          <a:bodyPr>
            <a:normAutofit/>
          </a:bodyPr>
          <a:lstStyle/>
          <a:p>
            <a:r>
              <a:rPr lang="nl-NL" sz="1800" dirty="0"/>
              <a:t>Levensloopbestendige woningen, 55+</a:t>
            </a:r>
          </a:p>
          <a:p>
            <a:pPr marL="0" indent="0">
              <a:buNone/>
            </a:pPr>
            <a:endParaRPr lang="nl-NL" sz="1800" dirty="0"/>
          </a:p>
          <a:p>
            <a:r>
              <a:rPr lang="nl-NL" sz="1800" b="1" dirty="0" err="1"/>
              <a:t>Noaberschap</a:t>
            </a:r>
            <a:r>
              <a:rPr lang="nl-NL" sz="1800" b="1" dirty="0"/>
              <a:t> en ontmoeting staan centraal</a:t>
            </a:r>
          </a:p>
          <a:p>
            <a:endParaRPr lang="nl-NL" sz="1800" b="1" dirty="0"/>
          </a:p>
          <a:p>
            <a:r>
              <a:rPr lang="nl-NL" sz="1800" dirty="0"/>
              <a:t>Collectieve bostuin</a:t>
            </a:r>
          </a:p>
          <a:p>
            <a:endParaRPr lang="nl-NL" sz="1800" dirty="0"/>
          </a:p>
          <a:p>
            <a:r>
              <a:rPr lang="nl-NL" sz="1800" dirty="0"/>
              <a:t>Ontmoetingsruimte</a:t>
            </a:r>
          </a:p>
          <a:p>
            <a:endParaRPr lang="nl-NL" sz="1800" dirty="0"/>
          </a:p>
          <a:p>
            <a:endParaRPr lang="nl-NL" sz="1800" dirty="0"/>
          </a:p>
        </p:txBody>
      </p:sp>
      <p:pic>
        <p:nvPicPr>
          <p:cNvPr id="5" name="Afbeelding 4" descr="Afbeelding met buitenshuis, wolk, boom, hemel&#10;&#10;Door AI gegenereerde inhoud is mogelijk onjuist.">
            <a:extLst>
              <a:ext uri="{FF2B5EF4-FFF2-40B4-BE49-F238E27FC236}">
                <a16:creationId xmlns:a16="http://schemas.microsoft.com/office/drawing/2014/main" id="{6623F14B-F51B-AFB6-8FAE-5BAE556DE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1" r="17450"/>
          <a:stretch>
            <a:fillRect/>
          </a:stretch>
        </p:blipFill>
        <p:spPr>
          <a:xfrm>
            <a:off x="4752550" y="10"/>
            <a:ext cx="743945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12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7BD8ACD8-B668-C853-48D5-1BC7B98FA6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508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8151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67B7E8ABF7A9429C450589C0F4315B" ma:contentTypeVersion="16" ma:contentTypeDescription="Een nieuw document maken." ma:contentTypeScope="" ma:versionID="d0c98334ba3c84bf62d35e151592e917">
  <xsd:schema xmlns:xsd="http://www.w3.org/2001/XMLSchema" xmlns:xs="http://www.w3.org/2001/XMLSchema" xmlns:p="http://schemas.microsoft.com/office/2006/metadata/properties" xmlns:ns2="aae5eb3f-d4a6-46fe-86cb-4b3e21651573" xmlns:ns3="3fddf254-5b44-409f-81f1-8426b2002bf9" targetNamespace="http://schemas.microsoft.com/office/2006/metadata/properties" ma:root="true" ma:fieldsID="12f555e979af3d1ce8a21ca8ce552a22" ns2:_="" ns3:_="">
    <xsd:import namespace="aae5eb3f-d4a6-46fe-86cb-4b3e21651573"/>
    <xsd:import namespace="3fddf254-5b44-409f-81f1-8426b2002b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e5eb3f-d4a6-46fe-86cb-4b3e216515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7c4377fe-0d7a-4e13-9694-f71e55d602f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ddf254-5b44-409f-81f1-8426b2002bf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fc1581d-6189-488d-9ec8-5844db3bac5b}" ma:internalName="TaxCatchAll" ma:showField="CatchAllData" ma:web="3fddf254-5b44-409f-81f1-8426b2002b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fddf254-5b44-409f-81f1-8426b2002bf9" xsi:nil="true"/>
    <lcf76f155ced4ddcb4097134ff3c332f xmlns="aae5eb3f-d4a6-46fe-86cb-4b3e2165157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B9D4778-02F3-4F5A-99D6-4C403C01C5F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D2B63F2-288B-43EC-B7FA-2B1E37A9FD1F}"/>
</file>

<file path=customXml/itemProps3.xml><?xml version="1.0" encoding="utf-8"?>
<ds:datastoreItem xmlns:ds="http://schemas.openxmlformats.org/officeDocument/2006/customXml" ds:itemID="{022D3629-65D0-4095-850D-AFF313430E11}">
  <ds:schemaRefs>
    <ds:schemaRef ds:uri="http://purl.org/dc/dcmitype/"/>
    <ds:schemaRef ds:uri="http://purl.org/dc/terms/"/>
    <ds:schemaRef ds:uri="aae5eb3f-d4a6-46fe-86cb-4b3e21651573"/>
    <ds:schemaRef ds:uri="http://www.w3.org/XML/1998/namespace"/>
    <ds:schemaRef ds:uri="http://schemas.microsoft.com/office/2006/documentManagement/types"/>
    <ds:schemaRef ds:uri="3fddf254-5b44-409f-81f1-8426b2002bf9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b77b1cc6-e522-4451-bc78-a982cb33e11a}" enabled="0" method="" siteId="{b77b1cc6-e522-4451-bc78-a982cb33e11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1036</TotalTime>
  <Words>275</Words>
  <Application>Microsoft Office PowerPoint</Application>
  <PresentationFormat>Breedbeeld</PresentationFormat>
  <Paragraphs>68</Paragraphs>
  <Slides>30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6" baseType="lpstr">
      <vt:lpstr>Aptos</vt:lpstr>
      <vt:lpstr>Arial</vt:lpstr>
      <vt:lpstr>Calibri</vt:lpstr>
      <vt:lpstr>Calibri Light</vt:lpstr>
      <vt:lpstr>Wingdings</vt:lpstr>
      <vt:lpstr>Kantoorthema</vt:lpstr>
      <vt:lpstr>Bosryk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Bijzondere woonvorm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Plattegrond  Type A| 7,2 meter brede woning</vt:lpstr>
      <vt:lpstr>Plattegrond  Type B| 6,6 meter brede woning</vt:lpstr>
      <vt:lpstr>Plattegrond Type C| 6,3 meter brede woning</vt:lpstr>
      <vt:lpstr> 5,40m brede woning |type D badkamer en slaapkamer boven, traplift mogelijk</vt:lpstr>
      <vt:lpstr>Duurzaam, toekomstbestendig (t)huis</vt:lpstr>
      <vt:lpstr>Er is wat te kiezen</vt:lpstr>
      <vt:lpstr>Aanpassen naar wens – Voorbeeld opties</vt:lpstr>
      <vt:lpstr>Indicatie richtprijzen </vt:lpstr>
      <vt:lpstr>Planning – onder voorbehoud</vt:lpstr>
      <vt:lpstr>Einde plenaire deel</vt:lpstr>
      <vt:lpstr>Vragen? Neem contact op met: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Verdiepingsgesprek</dc:title>
  <dc:creator>Groot, Marieke de</dc:creator>
  <cp:lastModifiedBy>Groot, Marieke de</cp:lastModifiedBy>
  <cp:revision>6</cp:revision>
  <cp:lastPrinted>2025-07-02T10:07:43Z</cp:lastPrinted>
  <dcterms:created xsi:type="dcterms:W3CDTF">2023-07-20T06:44:30Z</dcterms:created>
  <dcterms:modified xsi:type="dcterms:W3CDTF">2025-07-07T12:27:43Z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0x0101003F67B7E8ABF7A9429C450589C0F4315B</vt:lpwstr>
  </property>
  <property fmtid="{D5CDD505-2E9C-101B-9397-08002B2CF9AE}" pid="3" name="MediaServiceImageTags">
    <vt:lpwstr/>
  </property>
</Properties>
</file>